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3"/>
  </p:notesMasterIdLst>
  <p:sldIdLst>
    <p:sldId id="256" r:id="rId5"/>
    <p:sldId id="257" r:id="rId6"/>
    <p:sldId id="264" r:id="rId7"/>
    <p:sldId id="266" r:id="rId8"/>
    <p:sldId id="259" r:id="rId9"/>
    <p:sldId id="260" r:id="rId10"/>
    <p:sldId id="263"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FAB05-2454-01B9-05E7-7758C5E84BA0}" v="496" dt="2023-09-18T21:36:40.179"/>
    <p1510:client id="{7417D9E9-9908-9E46-0001-B43480F4C4C3}" v="79" dt="2023-09-20T18:00:39.437"/>
    <p1510:client id="{838FF0CC-AA4C-C577-7FD6-6245D119F6F7}" v="15" dt="2023-09-18T21:44:34.210"/>
    <p1510:client id="{AE1A1A54-6A67-669A-F01D-55D58E15993C}" v="4" dt="2023-09-20T15:42:49.517"/>
    <p1510:client id="{C50119BD-A8D4-6C4E-2432-216EA8537415}" v="35" dt="2023-09-18T21:46:59.820"/>
    <p1510:client id="{C780F098-80F0-4B09-AB04-6C3BB00C9A57}" v="17" dt="2020-09-22T18:19:11.315"/>
    <p1510:client id="{D1D9479D-90FB-DFC9-05A9-2819077F82D8}" v="101" dt="2023-09-19T05:33:29.885"/>
    <p1510:client id="{D2F94C4A-8A8A-E0A8-E04A-B73BAFE40B93}" v="31" dt="2020-09-22T17:01:05.422"/>
    <p1510:client id="{E393D582-FBD3-8076-24FA-51BFFA229A1C}" v="192" dt="2023-09-18T22:37:20.903"/>
    <p1510:client id="{F56E3914-7E25-6B46-E660-17256F360FD8}" v="64" dt="2023-09-19T14:45:09.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Kotler" userId="S::juliek@ehsptsa.org::b5b1b6f5-3463-4625-bef9-51ab5ab48ef8" providerId="AD" clId="Web-{D1D9479D-90FB-DFC9-05A9-2819077F82D8}"/>
    <pc:docChg chg="modSld">
      <pc:chgData name="Julie Kotler" userId="S::juliek@ehsptsa.org::b5b1b6f5-3463-4625-bef9-51ab5ab48ef8" providerId="AD" clId="Web-{D1D9479D-90FB-DFC9-05A9-2819077F82D8}" dt="2023-09-19T05:33:29.885" v="74" actId="1076"/>
      <pc:docMkLst>
        <pc:docMk/>
      </pc:docMkLst>
      <pc:sldChg chg="modSp">
        <pc:chgData name="Julie Kotler" userId="S::juliek@ehsptsa.org::b5b1b6f5-3463-4625-bef9-51ab5ab48ef8" providerId="AD" clId="Web-{D1D9479D-90FB-DFC9-05A9-2819077F82D8}" dt="2023-09-19T05:22:58.035" v="5" actId="20577"/>
        <pc:sldMkLst>
          <pc:docMk/>
          <pc:sldMk cId="3498373717" sldId="257"/>
        </pc:sldMkLst>
        <pc:spChg chg="mod">
          <ac:chgData name="Julie Kotler" userId="S::juliek@ehsptsa.org::b5b1b6f5-3463-4625-bef9-51ab5ab48ef8" providerId="AD" clId="Web-{D1D9479D-90FB-DFC9-05A9-2819077F82D8}" dt="2023-09-19T05:22:58.035" v="5" actId="20577"/>
          <ac:spMkLst>
            <pc:docMk/>
            <pc:sldMk cId="3498373717" sldId="257"/>
            <ac:spMk id="3" creationId="{75C69813-0AFD-40B8-9FAF-4373601ED084}"/>
          </ac:spMkLst>
        </pc:spChg>
      </pc:sldChg>
      <pc:sldChg chg="modSp">
        <pc:chgData name="Julie Kotler" userId="S::juliek@ehsptsa.org::b5b1b6f5-3463-4625-bef9-51ab5ab48ef8" providerId="AD" clId="Web-{D1D9479D-90FB-DFC9-05A9-2819077F82D8}" dt="2023-09-19T05:28:51.751" v="32" actId="20577"/>
        <pc:sldMkLst>
          <pc:docMk/>
          <pc:sldMk cId="4062548172" sldId="264"/>
        </pc:sldMkLst>
        <pc:spChg chg="mod">
          <ac:chgData name="Julie Kotler" userId="S::juliek@ehsptsa.org::b5b1b6f5-3463-4625-bef9-51ab5ab48ef8" providerId="AD" clId="Web-{D1D9479D-90FB-DFC9-05A9-2819077F82D8}" dt="2023-09-19T05:28:51.751" v="32" actId="20577"/>
          <ac:spMkLst>
            <pc:docMk/>
            <pc:sldMk cId="4062548172" sldId="264"/>
            <ac:spMk id="3" creationId="{75C69813-0AFD-40B8-9FAF-4373601ED084}"/>
          </ac:spMkLst>
        </pc:spChg>
      </pc:sldChg>
      <pc:sldChg chg="addSp modSp">
        <pc:chgData name="Julie Kotler" userId="S::juliek@ehsptsa.org::b5b1b6f5-3463-4625-bef9-51ab5ab48ef8" providerId="AD" clId="Web-{D1D9479D-90FB-DFC9-05A9-2819077F82D8}" dt="2023-09-19T05:33:29.885" v="74" actId="1076"/>
        <pc:sldMkLst>
          <pc:docMk/>
          <pc:sldMk cId="1426500312" sldId="266"/>
        </pc:sldMkLst>
        <pc:spChg chg="add mod">
          <ac:chgData name="Julie Kotler" userId="S::juliek@ehsptsa.org::b5b1b6f5-3463-4625-bef9-51ab5ab48ef8" providerId="AD" clId="Web-{D1D9479D-90FB-DFC9-05A9-2819077F82D8}" dt="2023-09-19T05:31:44.475" v="67" actId="20577"/>
          <ac:spMkLst>
            <pc:docMk/>
            <pc:sldMk cId="1426500312" sldId="266"/>
            <ac:spMk id="4" creationId="{A315AFC5-1625-F452-81D6-5CE6E82634A6}"/>
          </ac:spMkLst>
        </pc:spChg>
        <pc:picChg chg="add mod">
          <ac:chgData name="Julie Kotler" userId="S::juliek@ehsptsa.org::b5b1b6f5-3463-4625-bef9-51ab5ab48ef8" providerId="AD" clId="Web-{D1D9479D-90FB-DFC9-05A9-2819077F82D8}" dt="2023-09-19T05:33:29.885" v="74" actId="1076"/>
          <ac:picMkLst>
            <pc:docMk/>
            <pc:sldMk cId="1426500312" sldId="266"/>
            <ac:picMk id="5" creationId="{B70EB758-5D6C-B0B0-E578-3AF7CAB46498}"/>
          </ac:picMkLst>
        </pc:picChg>
      </pc:sldChg>
    </pc:docChg>
  </pc:docChgLst>
  <pc:docChgLst>
    <pc:chgData name="Julie Kotler" userId="S::juliek@ehsptsa.org::b5b1b6f5-3463-4625-bef9-51ab5ab48ef8" providerId="AD" clId="Web-{AE1A1A54-6A67-669A-F01D-55D58E15993C}"/>
    <pc:docChg chg="modSld">
      <pc:chgData name="Julie Kotler" userId="S::juliek@ehsptsa.org::b5b1b6f5-3463-4625-bef9-51ab5ab48ef8" providerId="AD" clId="Web-{AE1A1A54-6A67-669A-F01D-55D58E15993C}" dt="2023-09-20T15:42:49.517" v="3" actId="20577"/>
      <pc:docMkLst>
        <pc:docMk/>
      </pc:docMkLst>
      <pc:sldChg chg="modSp">
        <pc:chgData name="Julie Kotler" userId="S::juliek@ehsptsa.org::b5b1b6f5-3463-4625-bef9-51ab5ab48ef8" providerId="AD" clId="Web-{AE1A1A54-6A67-669A-F01D-55D58E15993C}" dt="2023-09-20T15:42:49.517" v="3" actId="20577"/>
        <pc:sldMkLst>
          <pc:docMk/>
          <pc:sldMk cId="3498373717" sldId="257"/>
        </pc:sldMkLst>
        <pc:spChg chg="mod">
          <ac:chgData name="Julie Kotler" userId="S::juliek@ehsptsa.org::b5b1b6f5-3463-4625-bef9-51ab5ab48ef8" providerId="AD" clId="Web-{AE1A1A54-6A67-669A-F01D-55D58E15993C}" dt="2023-09-20T15:42:49.517" v="3" actId="20577"/>
          <ac:spMkLst>
            <pc:docMk/>
            <pc:sldMk cId="3498373717" sldId="257"/>
            <ac:spMk id="3" creationId="{75C69813-0AFD-40B8-9FAF-4373601ED084}"/>
          </ac:spMkLst>
        </pc:spChg>
      </pc:sldChg>
    </pc:docChg>
  </pc:docChgLst>
  <pc:docChgLst>
    <pc:chgData name="Julie Kotler" userId="S::juliek@ehsptsa.org::b5b1b6f5-3463-4625-bef9-51ab5ab48ef8" providerId="AD" clId="Web-{F56E3914-7E25-6B46-E660-17256F360FD8}"/>
    <pc:docChg chg="modSld">
      <pc:chgData name="Julie Kotler" userId="S::juliek@ehsptsa.org::b5b1b6f5-3463-4625-bef9-51ab5ab48ef8" providerId="AD" clId="Web-{F56E3914-7E25-6B46-E660-17256F360FD8}" dt="2023-09-19T14:45:09.150" v="45" actId="20577"/>
      <pc:docMkLst>
        <pc:docMk/>
      </pc:docMkLst>
      <pc:sldChg chg="modNotes">
        <pc:chgData name="Julie Kotler" userId="S::juliek@ehsptsa.org::b5b1b6f5-3463-4625-bef9-51ab5ab48ef8" providerId="AD" clId="Web-{F56E3914-7E25-6B46-E660-17256F360FD8}" dt="2023-09-19T13:54:24.849" v="1"/>
        <pc:sldMkLst>
          <pc:docMk/>
          <pc:sldMk cId="3498373717" sldId="257"/>
        </pc:sldMkLst>
      </pc:sldChg>
      <pc:sldChg chg="modNotes">
        <pc:chgData name="Julie Kotler" userId="S::juliek@ehsptsa.org::b5b1b6f5-3463-4625-bef9-51ab5ab48ef8" providerId="AD" clId="Web-{F56E3914-7E25-6B46-E660-17256F360FD8}" dt="2023-09-19T13:54:35.380" v="3"/>
        <pc:sldMkLst>
          <pc:docMk/>
          <pc:sldMk cId="4062548172" sldId="264"/>
        </pc:sldMkLst>
      </pc:sldChg>
      <pc:sldChg chg="modSp">
        <pc:chgData name="Julie Kotler" userId="S::juliek@ehsptsa.org::b5b1b6f5-3463-4625-bef9-51ab5ab48ef8" providerId="AD" clId="Web-{F56E3914-7E25-6B46-E660-17256F360FD8}" dt="2023-09-19T14:45:09.150" v="45" actId="20577"/>
        <pc:sldMkLst>
          <pc:docMk/>
          <pc:sldMk cId="1426500312" sldId="266"/>
        </pc:sldMkLst>
        <pc:spChg chg="mod">
          <ac:chgData name="Julie Kotler" userId="S::juliek@ehsptsa.org::b5b1b6f5-3463-4625-bef9-51ab5ab48ef8" providerId="AD" clId="Web-{F56E3914-7E25-6B46-E660-17256F360FD8}" dt="2023-09-19T14:43:05.583" v="23" actId="1076"/>
          <ac:spMkLst>
            <pc:docMk/>
            <pc:sldMk cId="1426500312" sldId="266"/>
            <ac:spMk id="2" creationId="{50D98B0A-673A-4D0E-A33C-AFC679955843}"/>
          </ac:spMkLst>
        </pc:spChg>
        <pc:spChg chg="mod">
          <ac:chgData name="Julie Kotler" userId="S::juliek@ehsptsa.org::b5b1b6f5-3463-4625-bef9-51ab5ab48ef8" providerId="AD" clId="Web-{F56E3914-7E25-6B46-E660-17256F360FD8}" dt="2023-09-19T14:45:09.150" v="45" actId="20577"/>
          <ac:spMkLst>
            <pc:docMk/>
            <pc:sldMk cId="1426500312" sldId="266"/>
            <ac:spMk id="4" creationId="{A315AFC5-1625-F452-81D6-5CE6E82634A6}"/>
          </ac:spMkLst>
        </pc:spChg>
        <pc:picChg chg="mod">
          <ac:chgData name="Julie Kotler" userId="S::juliek@ehsptsa.org::b5b1b6f5-3463-4625-bef9-51ab5ab48ef8" providerId="AD" clId="Web-{F56E3914-7E25-6B46-E660-17256F360FD8}" dt="2023-09-19T14:41:41.377" v="13" actId="1076"/>
          <ac:picMkLst>
            <pc:docMk/>
            <pc:sldMk cId="1426500312" sldId="266"/>
            <ac:picMk id="5" creationId="{B70EB758-5D6C-B0B0-E578-3AF7CAB46498}"/>
          </ac:picMkLst>
        </pc:picChg>
      </pc:sldChg>
    </pc:docChg>
  </pc:docChgLst>
  <pc:docChgLst>
    <pc:chgData name="Julie Kotler" userId="S::juliek@ehsptsa.org::b5b1b6f5-3463-4625-bef9-51ab5ab48ef8" providerId="AD" clId="Web-{838FF0CC-AA4C-C577-7FD6-6245D119F6F7}"/>
    <pc:docChg chg="addSld delSld modSld">
      <pc:chgData name="Julie Kotler" userId="S::juliek@ehsptsa.org::b5b1b6f5-3463-4625-bef9-51ab5ab48ef8" providerId="AD" clId="Web-{838FF0CC-AA4C-C577-7FD6-6245D119F6F7}" dt="2023-09-18T21:44:34.210" v="12" actId="14100"/>
      <pc:docMkLst>
        <pc:docMk/>
      </pc:docMkLst>
      <pc:sldChg chg="del">
        <pc:chgData name="Julie Kotler" userId="S::juliek@ehsptsa.org::b5b1b6f5-3463-4625-bef9-51ab5ab48ef8" providerId="AD" clId="Web-{838FF0CC-AA4C-C577-7FD6-6245D119F6F7}" dt="2023-09-18T21:38:22.749" v="0"/>
        <pc:sldMkLst>
          <pc:docMk/>
          <pc:sldMk cId="4057504208" sldId="258"/>
        </pc:sldMkLst>
      </pc:sldChg>
      <pc:sldChg chg="addSp delSp modSp">
        <pc:chgData name="Julie Kotler" userId="S::juliek@ehsptsa.org::b5b1b6f5-3463-4625-bef9-51ab5ab48ef8" providerId="AD" clId="Web-{838FF0CC-AA4C-C577-7FD6-6245D119F6F7}" dt="2023-09-18T21:44:34.210" v="12" actId="14100"/>
        <pc:sldMkLst>
          <pc:docMk/>
          <pc:sldMk cId="3118075120" sldId="259"/>
        </pc:sldMkLst>
        <pc:picChg chg="add mod">
          <ac:chgData name="Julie Kotler" userId="S::juliek@ehsptsa.org::b5b1b6f5-3463-4625-bef9-51ab5ab48ef8" providerId="AD" clId="Web-{838FF0CC-AA4C-C577-7FD6-6245D119F6F7}" dt="2023-09-18T21:44:34.210" v="12" actId="14100"/>
          <ac:picMkLst>
            <pc:docMk/>
            <pc:sldMk cId="3118075120" sldId="259"/>
            <ac:picMk id="4" creationId="{91F8612F-5EE2-8883-BC91-02207B095B29}"/>
          </ac:picMkLst>
        </pc:picChg>
        <pc:picChg chg="del">
          <ac:chgData name="Julie Kotler" userId="S::juliek@ehsptsa.org::b5b1b6f5-3463-4625-bef9-51ab5ab48ef8" providerId="AD" clId="Web-{838FF0CC-AA4C-C577-7FD6-6245D119F6F7}" dt="2023-09-18T21:43:02.286" v="8"/>
          <ac:picMkLst>
            <pc:docMk/>
            <pc:sldMk cId="3118075120" sldId="259"/>
            <ac:picMk id="1026" creationId="{3F2F6B51-069E-40A9-A2E6-1C04520BB24A}"/>
          </ac:picMkLst>
        </pc:picChg>
        <pc:picChg chg="del">
          <ac:chgData name="Julie Kotler" userId="S::juliek@ehsptsa.org::b5b1b6f5-3463-4625-bef9-51ab5ab48ef8" providerId="AD" clId="Web-{838FF0CC-AA4C-C577-7FD6-6245D119F6F7}" dt="2023-09-18T21:43:01.458" v="7"/>
          <ac:picMkLst>
            <pc:docMk/>
            <pc:sldMk cId="3118075120" sldId="259"/>
            <ac:picMk id="1027" creationId="{2B54C512-B0DD-4337-B726-CB89BD54E9FD}"/>
          </ac:picMkLst>
        </pc:picChg>
      </pc:sldChg>
      <pc:sldChg chg="modSp">
        <pc:chgData name="Julie Kotler" userId="S::juliek@ehsptsa.org::b5b1b6f5-3463-4625-bef9-51ab5ab48ef8" providerId="AD" clId="Web-{838FF0CC-AA4C-C577-7FD6-6245D119F6F7}" dt="2023-09-18T21:42:47.958" v="3" actId="20577"/>
        <pc:sldMkLst>
          <pc:docMk/>
          <pc:sldMk cId="3376712888" sldId="261"/>
        </pc:sldMkLst>
        <pc:spChg chg="mod">
          <ac:chgData name="Julie Kotler" userId="S::juliek@ehsptsa.org::b5b1b6f5-3463-4625-bef9-51ab5ab48ef8" providerId="AD" clId="Web-{838FF0CC-AA4C-C577-7FD6-6245D119F6F7}" dt="2023-09-18T21:42:47.958" v="3" actId="20577"/>
          <ac:spMkLst>
            <pc:docMk/>
            <pc:sldMk cId="3376712888" sldId="261"/>
            <ac:spMk id="2" creationId="{63FC13DF-B3E9-409C-A236-E45500409E60}"/>
          </ac:spMkLst>
        </pc:spChg>
      </pc:sldChg>
      <pc:sldChg chg="delSp add replId">
        <pc:chgData name="Julie Kotler" userId="S::juliek@ehsptsa.org::b5b1b6f5-3463-4625-bef9-51ab5ab48ef8" providerId="AD" clId="Web-{838FF0CC-AA4C-C577-7FD6-6245D119F6F7}" dt="2023-09-18T21:42:58.145" v="6"/>
        <pc:sldMkLst>
          <pc:docMk/>
          <pc:sldMk cId="1426500312" sldId="266"/>
        </pc:sldMkLst>
        <pc:picChg chg="del">
          <ac:chgData name="Julie Kotler" userId="S::juliek@ehsptsa.org::b5b1b6f5-3463-4625-bef9-51ab5ab48ef8" providerId="AD" clId="Web-{838FF0CC-AA4C-C577-7FD6-6245D119F6F7}" dt="2023-09-18T21:42:58.145" v="6"/>
          <ac:picMkLst>
            <pc:docMk/>
            <pc:sldMk cId="1426500312" sldId="266"/>
            <ac:picMk id="1026" creationId="{3F2F6B51-069E-40A9-A2E6-1C04520BB24A}"/>
          </ac:picMkLst>
        </pc:picChg>
        <pc:picChg chg="del">
          <ac:chgData name="Julie Kotler" userId="S::juliek@ehsptsa.org::b5b1b6f5-3463-4625-bef9-51ab5ab48ef8" providerId="AD" clId="Web-{838FF0CC-AA4C-C577-7FD6-6245D119F6F7}" dt="2023-09-18T21:42:57.161" v="5"/>
          <ac:picMkLst>
            <pc:docMk/>
            <pc:sldMk cId="1426500312" sldId="266"/>
            <ac:picMk id="1027" creationId="{2B54C512-B0DD-4337-B726-CB89BD54E9FD}"/>
          </ac:picMkLst>
        </pc:picChg>
      </pc:sldChg>
    </pc:docChg>
  </pc:docChgLst>
  <pc:docChgLst>
    <pc:chgData name="Julie Kotler" userId="S::juliek@ehsptsa.org::b5b1b6f5-3463-4625-bef9-51ab5ab48ef8" providerId="AD" clId="Web-{E393D582-FBD3-8076-24FA-51BFFA229A1C}"/>
    <pc:docChg chg="delSld modSld sldOrd">
      <pc:chgData name="Julie Kotler" userId="S::juliek@ehsptsa.org::b5b1b6f5-3463-4625-bef9-51ab5ab48ef8" providerId="AD" clId="Web-{E393D582-FBD3-8076-24FA-51BFFA229A1C}" dt="2023-09-18T22:37:20.903" v="186" actId="20577"/>
      <pc:docMkLst>
        <pc:docMk/>
      </pc:docMkLst>
      <pc:sldChg chg="modSp">
        <pc:chgData name="Julie Kotler" userId="S::juliek@ehsptsa.org::b5b1b6f5-3463-4625-bef9-51ab5ab48ef8" providerId="AD" clId="Web-{E393D582-FBD3-8076-24FA-51BFFA229A1C}" dt="2023-09-18T21:53:29.100" v="100" actId="20577"/>
        <pc:sldMkLst>
          <pc:docMk/>
          <pc:sldMk cId="1841114935" sldId="256"/>
        </pc:sldMkLst>
        <pc:spChg chg="mod">
          <ac:chgData name="Julie Kotler" userId="S::juliek@ehsptsa.org::b5b1b6f5-3463-4625-bef9-51ab5ab48ef8" providerId="AD" clId="Web-{E393D582-FBD3-8076-24FA-51BFFA229A1C}" dt="2023-09-18T21:53:29.100" v="100" actId="20577"/>
          <ac:spMkLst>
            <pc:docMk/>
            <pc:sldMk cId="1841114935" sldId="256"/>
            <ac:spMk id="3" creationId="{14D2F780-FF55-443A-B354-AA402FF1971F}"/>
          </ac:spMkLst>
        </pc:spChg>
      </pc:sldChg>
      <pc:sldChg chg="modSp">
        <pc:chgData name="Julie Kotler" userId="S::juliek@ehsptsa.org::b5b1b6f5-3463-4625-bef9-51ab5ab48ef8" providerId="AD" clId="Web-{E393D582-FBD3-8076-24FA-51BFFA229A1C}" dt="2023-09-18T21:52:35.497" v="98" actId="20577"/>
        <pc:sldMkLst>
          <pc:docMk/>
          <pc:sldMk cId="3498373717" sldId="257"/>
        </pc:sldMkLst>
        <pc:spChg chg="mod">
          <ac:chgData name="Julie Kotler" userId="S::juliek@ehsptsa.org::b5b1b6f5-3463-4625-bef9-51ab5ab48ef8" providerId="AD" clId="Web-{E393D582-FBD3-8076-24FA-51BFFA229A1C}" dt="2023-09-18T21:52:35.497" v="98" actId="20577"/>
          <ac:spMkLst>
            <pc:docMk/>
            <pc:sldMk cId="3498373717" sldId="257"/>
            <ac:spMk id="3" creationId="{75C69813-0AFD-40B8-9FAF-4373601ED084}"/>
          </ac:spMkLst>
        </pc:spChg>
      </pc:sldChg>
      <pc:sldChg chg="modSp">
        <pc:chgData name="Julie Kotler" userId="S::juliek@ehsptsa.org::b5b1b6f5-3463-4625-bef9-51ab5ab48ef8" providerId="AD" clId="Web-{E393D582-FBD3-8076-24FA-51BFFA229A1C}" dt="2023-09-18T21:47:41.003" v="9" actId="14100"/>
        <pc:sldMkLst>
          <pc:docMk/>
          <pc:sldMk cId="3118075120" sldId="259"/>
        </pc:sldMkLst>
        <pc:spChg chg="mod">
          <ac:chgData name="Julie Kotler" userId="S::juliek@ehsptsa.org::b5b1b6f5-3463-4625-bef9-51ab5ab48ef8" providerId="AD" clId="Web-{E393D582-FBD3-8076-24FA-51BFFA229A1C}" dt="2023-09-18T21:47:41.003" v="9" actId="14100"/>
          <ac:spMkLst>
            <pc:docMk/>
            <pc:sldMk cId="3118075120" sldId="259"/>
            <ac:spMk id="6" creationId="{8110AD9E-8745-6388-73D2-4C523891C545}"/>
          </ac:spMkLst>
        </pc:spChg>
      </pc:sldChg>
      <pc:sldChg chg="modSp">
        <pc:chgData name="Julie Kotler" userId="S::juliek@ehsptsa.org::b5b1b6f5-3463-4625-bef9-51ab5ab48ef8" providerId="AD" clId="Web-{E393D582-FBD3-8076-24FA-51BFFA229A1C}" dt="2023-09-18T22:22:38.945" v="114" actId="20577"/>
        <pc:sldMkLst>
          <pc:docMk/>
          <pc:sldMk cId="3920062645" sldId="260"/>
        </pc:sldMkLst>
        <pc:spChg chg="mod">
          <ac:chgData name="Julie Kotler" userId="S::juliek@ehsptsa.org::b5b1b6f5-3463-4625-bef9-51ab5ab48ef8" providerId="AD" clId="Web-{E393D582-FBD3-8076-24FA-51BFFA229A1C}" dt="2023-09-18T22:22:38.945" v="114" actId="20577"/>
          <ac:spMkLst>
            <pc:docMk/>
            <pc:sldMk cId="3920062645" sldId="260"/>
            <ac:spMk id="3" creationId="{2C587D54-3E6C-461A-BD03-70DB463D0791}"/>
          </ac:spMkLst>
        </pc:spChg>
      </pc:sldChg>
      <pc:sldChg chg="del">
        <pc:chgData name="Julie Kotler" userId="S::juliek@ehsptsa.org::b5b1b6f5-3463-4625-bef9-51ab5ab48ef8" providerId="AD" clId="Web-{E393D582-FBD3-8076-24FA-51BFFA229A1C}" dt="2023-09-18T21:51:02.416" v="89"/>
        <pc:sldMkLst>
          <pc:docMk/>
          <pc:sldMk cId="3376712888" sldId="261"/>
        </pc:sldMkLst>
      </pc:sldChg>
      <pc:sldChg chg="modSp">
        <pc:chgData name="Julie Kotler" userId="S::juliek@ehsptsa.org::b5b1b6f5-3463-4625-bef9-51ab5ab48ef8" providerId="AD" clId="Web-{E393D582-FBD3-8076-24FA-51BFFA229A1C}" dt="2023-09-18T21:51:35.839" v="96" actId="20577"/>
        <pc:sldMkLst>
          <pc:docMk/>
          <pc:sldMk cId="31820102" sldId="263"/>
        </pc:sldMkLst>
        <pc:spChg chg="mod">
          <ac:chgData name="Julie Kotler" userId="S::juliek@ehsptsa.org::b5b1b6f5-3463-4625-bef9-51ab5ab48ef8" providerId="AD" clId="Web-{E393D582-FBD3-8076-24FA-51BFFA229A1C}" dt="2023-09-18T21:51:35.839" v="96" actId="20577"/>
          <ac:spMkLst>
            <pc:docMk/>
            <pc:sldMk cId="31820102" sldId="263"/>
            <ac:spMk id="2" creationId="{7910BB8D-8C8B-404D-AD29-8A0278B7FECA}"/>
          </ac:spMkLst>
        </pc:spChg>
      </pc:sldChg>
      <pc:sldChg chg="modSp">
        <pc:chgData name="Julie Kotler" userId="S::juliek@ehsptsa.org::b5b1b6f5-3463-4625-bef9-51ab5ab48ef8" providerId="AD" clId="Web-{E393D582-FBD3-8076-24FA-51BFFA229A1C}" dt="2023-09-18T22:37:20.903" v="186" actId="20577"/>
        <pc:sldMkLst>
          <pc:docMk/>
          <pc:sldMk cId="4062548172" sldId="264"/>
        </pc:sldMkLst>
        <pc:spChg chg="mod">
          <ac:chgData name="Julie Kotler" userId="S::juliek@ehsptsa.org::b5b1b6f5-3463-4625-bef9-51ab5ab48ef8" providerId="AD" clId="Web-{E393D582-FBD3-8076-24FA-51BFFA229A1C}" dt="2023-09-18T22:37:20.903" v="186" actId="20577"/>
          <ac:spMkLst>
            <pc:docMk/>
            <pc:sldMk cId="4062548172" sldId="264"/>
            <ac:spMk id="3" creationId="{75C69813-0AFD-40B8-9FAF-4373601ED084}"/>
          </ac:spMkLst>
        </pc:spChg>
      </pc:sldChg>
      <pc:sldChg chg="addSp modSp">
        <pc:chgData name="Julie Kotler" userId="S::juliek@ehsptsa.org::b5b1b6f5-3463-4625-bef9-51ab5ab48ef8" providerId="AD" clId="Web-{E393D582-FBD3-8076-24FA-51BFFA229A1C}" dt="2023-09-18T22:35:05.696" v="124" actId="20577"/>
        <pc:sldMkLst>
          <pc:docMk/>
          <pc:sldMk cId="4204480981" sldId="265"/>
        </pc:sldMkLst>
        <pc:spChg chg="add mod">
          <ac:chgData name="Julie Kotler" userId="S::juliek@ehsptsa.org::b5b1b6f5-3463-4625-bef9-51ab5ab48ef8" providerId="AD" clId="Web-{E393D582-FBD3-8076-24FA-51BFFA229A1C}" dt="2023-09-18T22:35:05.696" v="124" actId="20577"/>
          <ac:spMkLst>
            <pc:docMk/>
            <pc:sldMk cId="4204480981" sldId="265"/>
            <ac:spMk id="2" creationId="{9681AB06-1E42-1645-476F-8CE05525CED5}"/>
          </ac:spMkLst>
        </pc:spChg>
      </pc:sldChg>
      <pc:sldChg chg="ord">
        <pc:chgData name="Julie Kotler" userId="S::juliek@ehsptsa.org::b5b1b6f5-3463-4625-bef9-51ab5ab48ef8" providerId="AD" clId="Web-{E393D582-FBD3-8076-24FA-51BFFA229A1C}" dt="2023-09-18T21:48:08.894" v="10"/>
        <pc:sldMkLst>
          <pc:docMk/>
          <pc:sldMk cId="1426500312" sldId="266"/>
        </pc:sldMkLst>
      </pc:sldChg>
    </pc:docChg>
  </pc:docChgLst>
  <pc:docChgLst>
    <pc:chgData name="Julie Kotler" userId="S::juliek@ehsptsa.org::b5b1b6f5-3463-4625-bef9-51ab5ab48ef8" providerId="AD" clId="Web-{7417D9E9-9908-9E46-0001-B43480F4C4C3}"/>
    <pc:docChg chg="modSld">
      <pc:chgData name="Julie Kotler" userId="S::juliek@ehsptsa.org::b5b1b6f5-3463-4625-bef9-51ab5ab48ef8" providerId="AD" clId="Web-{7417D9E9-9908-9E46-0001-B43480F4C4C3}" dt="2023-09-20T18:00:39.437" v="74" actId="1076"/>
      <pc:docMkLst>
        <pc:docMk/>
      </pc:docMkLst>
      <pc:sldChg chg="addSp modSp">
        <pc:chgData name="Julie Kotler" userId="S::juliek@ehsptsa.org::b5b1b6f5-3463-4625-bef9-51ab5ab48ef8" providerId="AD" clId="Web-{7417D9E9-9908-9E46-0001-B43480F4C4C3}" dt="2023-09-20T18:00:39.437" v="74" actId="1076"/>
        <pc:sldMkLst>
          <pc:docMk/>
          <pc:sldMk cId="3920062645" sldId="260"/>
        </pc:sldMkLst>
        <pc:spChg chg="mod">
          <ac:chgData name="Julie Kotler" userId="S::juliek@ehsptsa.org::b5b1b6f5-3463-4625-bef9-51ab5ab48ef8" providerId="AD" clId="Web-{7417D9E9-9908-9E46-0001-B43480F4C4C3}" dt="2023-09-20T17:59:14.122" v="44" actId="1076"/>
          <ac:spMkLst>
            <pc:docMk/>
            <pc:sldMk cId="3920062645" sldId="260"/>
            <ac:spMk id="2" creationId="{D461442D-A146-48DD-837E-E23A7067E408}"/>
          </ac:spMkLst>
        </pc:spChg>
        <pc:spChg chg="mod">
          <ac:chgData name="Julie Kotler" userId="S::juliek@ehsptsa.org::b5b1b6f5-3463-4625-bef9-51ab5ab48ef8" providerId="AD" clId="Web-{7417D9E9-9908-9E46-0001-B43480F4C4C3}" dt="2023-09-20T18:00:09.608" v="59" actId="14100"/>
          <ac:spMkLst>
            <pc:docMk/>
            <pc:sldMk cId="3920062645" sldId="260"/>
            <ac:spMk id="3" creationId="{2C587D54-3E6C-461A-BD03-70DB463D0791}"/>
          </ac:spMkLst>
        </pc:spChg>
        <pc:spChg chg="add mod">
          <ac:chgData name="Julie Kotler" userId="S::juliek@ehsptsa.org::b5b1b6f5-3463-4625-bef9-51ab5ab48ef8" providerId="AD" clId="Web-{7417D9E9-9908-9E46-0001-B43480F4C4C3}" dt="2023-09-20T18:00:39.437" v="74" actId="1076"/>
          <ac:spMkLst>
            <pc:docMk/>
            <pc:sldMk cId="3920062645" sldId="260"/>
            <ac:spMk id="6" creationId="{B9C563CD-1638-0751-14C8-9A541F63511F}"/>
          </ac:spMkLst>
        </pc:spChg>
        <pc:picChg chg="add mod">
          <ac:chgData name="Julie Kotler" userId="S::juliek@ehsptsa.org::b5b1b6f5-3463-4625-bef9-51ab5ab48ef8" providerId="AD" clId="Web-{7417D9E9-9908-9E46-0001-B43480F4C4C3}" dt="2023-09-20T18:00:14.171" v="60" actId="1076"/>
          <ac:picMkLst>
            <pc:docMk/>
            <pc:sldMk cId="3920062645" sldId="260"/>
            <ac:picMk id="5" creationId="{727CD6F5-29BC-DEC9-6AD8-B223A74B46BF}"/>
          </ac:picMkLst>
        </pc:picChg>
      </pc:sldChg>
    </pc:docChg>
  </pc:docChgLst>
  <pc:docChgLst>
    <pc:chgData name="Julie Kotler" userId="S::juliek@ehsptsa.org::b5b1b6f5-3463-4625-bef9-51ab5ab48ef8" providerId="AD" clId="Web-{C50119BD-A8D4-6C4E-2432-216EA8537415}"/>
    <pc:docChg chg="modSld">
      <pc:chgData name="Julie Kotler" userId="S::juliek@ehsptsa.org::b5b1b6f5-3463-4625-bef9-51ab5ab48ef8" providerId="AD" clId="Web-{C50119BD-A8D4-6C4E-2432-216EA8537415}" dt="2023-09-18T21:46:59.820" v="20" actId="20577"/>
      <pc:docMkLst>
        <pc:docMk/>
      </pc:docMkLst>
      <pc:sldChg chg="addSp modSp">
        <pc:chgData name="Julie Kotler" userId="S::juliek@ehsptsa.org::b5b1b6f5-3463-4625-bef9-51ab5ab48ef8" providerId="AD" clId="Web-{C50119BD-A8D4-6C4E-2432-216EA8537415}" dt="2023-09-18T21:46:59.820" v="20" actId="20577"/>
        <pc:sldMkLst>
          <pc:docMk/>
          <pc:sldMk cId="3118075120" sldId="259"/>
        </pc:sldMkLst>
        <pc:spChg chg="add mod">
          <ac:chgData name="Julie Kotler" userId="S::juliek@ehsptsa.org::b5b1b6f5-3463-4625-bef9-51ab5ab48ef8" providerId="AD" clId="Web-{C50119BD-A8D4-6C4E-2432-216EA8537415}" dt="2023-09-18T21:46:59.820" v="20" actId="20577"/>
          <ac:spMkLst>
            <pc:docMk/>
            <pc:sldMk cId="3118075120" sldId="259"/>
            <ac:spMk id="6" creationId="{8110AD9E-8745-6388-73D2-4C523891C545}"/>
          </ac:spMkLst>
        </pc:spChg>
        <pc:picChg chg="mod">
          <ac:chgData name="Julie Kotler" userId="S::juliek@ehsptsa.org::b5b1b6f5-3463-4625-bef9-51ab5ab48ef8" providerId="AD" clId="Web-{C50119BD-A8D4-6C4E-2432-216EA8537415}" dt="2023-09-18T21:45:10.546" v="2" actId="1076"/>
          <ac:picMkLst>
            <pc:docMk/>
            <pc:sldMk cId="3118075120" sldId="259"/>
            <ac:picMk id="4" creationId="{91F8612F-5EE2-8883-BC91-02207B095B29}"/>
          </ac:picMkLst>
        </pc:picChg>
        <pc:picChg chg="add mod">
          <ac:chgData name="Julie Kotler" userId="S::juliek@ehsptsa.org::b5b1b6f5-3463-4625-bef9-51ab5ab48ef8" providerId="AD" clId="Web-{C50119BD-A8D4-6C4E-2432-216EA8537415}" dt="2023-09-18T21:46:19.613" v="4" actId="1076"/>
          <ac:picMkLst>
            <pc:docMk/>
            <pc:sldMk cId="3118075120" sldId="259"/>
            <ac:picMk id="5" creationId="{B9BE246E-860D-6197-45C4-933F0AE231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CBF13-0D6F-4956-A6E6-957820D63821}"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F60DD-BBC7-48FF-A67C-586B08AC2965}" type="slidenum">
              <a:rPr lang="en-US" smtClean="0"/>
              <a:t>‹#›</a:t>
            </a:fld>
            <a:endParaRPr lang="en-US"/>
          </a:p>
        </p:txBody>
      </p:sp>
    </p:spTree>
    <p:extLst>
      <p:ext uri="{BB962C8B-B14F-4D97-AF65-F5344CB8AC3E}">
        <p14:creationId xmlns:p14="http://schemas.microsoft.com/office/powerpoint/2010/main" val="10199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Laura-call to order</a:t>
            </a:r>
          </a:p>
          <a:p>
            <a:r>
              <a:rPr lang="en-US">
                <a:cs typeface="Calibri"/>
              </a:rPr>
              <a:t>Laura-welcome</a:t>
            </a:r>
          </a:p>
          <a:p>
            <a:r>
              <a:rPr lang="en-US">
                <a:cs typeface="Calibri"/>
              </a:rPr>
              <a:t>Julie says Hi, thank you to board members, if you are here, raise your hand</a:t>
            </a:r>
          </a:p>
        </p:txBody>
      </p:sp>
      <p:sp>
        <p:nvSpPr>
          <p:cNvPr id="4" name="Slide Number Placeholder 3"/>
          <p:cNvSpPr>
            <a:spLocks noGrp="1"/>
          </p:cNvSpPr>
          <p:nvPr>
            <p:ph type="sldNum" sz="quarter" idx="5"/>
          </p:nvPr>
        </p:nvSpPr>
        <p:spPr/>
        <p:txBody>
          <a:bodyPr/>
          <a:lstStyle/>
          <a:p>
            <a:fld id="{5CEF60DD-BBC7-48FF-A67C-586B08AC2965}" type="slidenum">
              <a:rPr lang="en-US" smtClean="0"/>
              <a:t>1</a:t>
            </a:fld>
            <a:endParaRPr lang="en-US"/>
          </a:p>
        </p:txBody>
      </p:sp>
    </p:spTree>
    <p:extLst>
      <p:ext uri="{BB962C8B-B14F-4D97-AF65-F5344CB8AC3E}">
        <p14:creationId xmlns:p14="http://schemas.microsoft.com/office/powerpoint/2010/main" val="412130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Minutes-Candice</a:t>
            </a:r>
            <a:endParaRPr lang="en-US"/>
          </a:p>
          <a:p>
            <a:r>
              <a:rPr lang="en-US">
                <a:cs typeface="Calibri"/>
              </a:rPr>
              <a:t>Financials-Leanne</a:t>
            </a:r>
          </a:p>
          <a:p>
            <a:r>
              <a:rPr lang="en-US">
                <a:cs typeface="Calibri"/>
              </a:rPr>
              <a:t>Mission-Julie</a:t>
            </a:r>
          </a:p>
          <a:p>
            <a:r>
              <a:rPr lang="en-US">
                <a:cs typeface="Calibri"/>
              </a:rPr>
              <a:t>Standing-Laura</a:t>
            </a:r>
          </a:p>
          <a:p>
            <a:r>
              <a:rPr lang="en-US">
                <a:cs typeface="Calibri"/>
              </a:rPr>
              <a:t>Financial Review-Julie as committee member</a:t>
            </a:r>
          </a:p>
        </p:txBody>
      </p:sp>
      <p:sp>
        <p:nvSpPr>
          <p:cNvPr id="4" name="Slide Number Placeholder 3"/>
          <p:cNvSpPr>
            <a:spLocks noGrp="1"/>
          </p:cNvSpPr>
          <p:nvPr>
            <p:ph type="sldNum" sz="quarter" idx="5"/>
          </p:nvPr>
        </p:nvSpPr>
        <p:spPr/>
        <p:txBody>
          <a:bodyPr/>
          <a:lstStyle/>
          <a:p>
            <a:fld id="{5CEF60DD-BBC7-48FF-A67C-586B08AC2965}" type="slidenum">
              <a:rPr lang="en-US" smtClean="0"/>
              <a:t>2</a:t>
            </a:fld>
            <a:endParaRPr lang="en-US"/>
          </a:p>
        </p:txBody>
      </p:sp>
    </p:spTree>
    <p:extLst>
      <p:ext uri="{BB962C8B-B14F-4D97-AF65-F5344CB8AC3E}">
        <p14:creationId xmlns:p14="http://schemas.microsoft.com/office/powerpoint/2010/main" val="387328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Leanne/Laura/Julie to cover budget changes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CEF60DD-BBC7-48FF-A67C-586B08AC2965}" type="slidenum">
              <a:rPr lang="en-US" smtClean="0"/>
              <a:t>3</a:t>
            </a:fld>
            <a:endParaRPr lang="en-US"/>
          </a:p>
        </p:txBody>
      </p:sp>
    </p:spTree>
    <p:extLst>
      <p:ext uri="{BB962C8B-B14F-4D97-AF65-F5344CB8AC3E}">
        <p14:creationId xmlns:p14="http://schemas.microsoft.com/office/powerpoint/2010/main" val="199016283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userDrawn="1"/>
        </p:nvGrpSpPr>
        <p:grpSpPr>
          <a:xfrm>
            <a:off x="9649214" y="4068923"/>
            <a:ext cx="1856985" cy="1832344"/>
            <a:chOff x="9685338" y="4460675"/>
            <a:chExt cx="1080904" cy="1080902"/>
          </a:xfrm>
        </p:grpSpPr>
        <p:sp>
          <p:nvSpPr>
            <p:cNvPr id="11" name="Oval 10"/>
            <p:cNvSpPr/>
            <p:nvPr userDrawn="1"/>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userDrawn="1"/>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6B71AF7-ED65-4692-B822-253BC2FB8732}" type="datetime1">
              <a:rPr lang="en-US" smtClean="0"/>
              <a:t>9/20/2023</a:t>
            </a:fld>
            <a:endParaRPr lang="en-US"/>
          </a:p>
        </p:txBody>
      </p:sp>
      <p:sp>
        <p:nvSpPr>
          <p:cNvPr id="5" name="Footer Placeholder 4"/>
          <p:cNvSpPr>
            <a:spLocks noGrp="1"/>
          </p:cNvSpPr>
          <p:nvPr>
            <p:ph type="ftr" sz="quarter" idx="11"/>
          </p:nvPr>
        </p:nvSpPr>
        <p:spPr/>
        <p:txBody>
          <a:bodyPr/>
          <a:lstStyle/>
          <a:p>
            <a:r>
              <a:rPr lang="en-US"/>
              <a:t>http://ehsptsa.org</a:t>
            </a:r>
          </a:p>
        </p:txBody>
      </p:sp>
      <p:sp>
        <p:nvSpPr>
          <p:cNvPr id="17" name="Oval 16">
            <a:extLst>
              <a:ext uri="{FF2B5EF4-FFF2-40B4-BE49-F238E27FC236}">
                <a16:creationId xmlns:a16="http://schemas.microsoft.com/office/drawing/2014/main" id="{06CFE140-BB7F-440A-B16F-7E36C4DFF927}"/>
              </a:ext>
            </a:extLst>
          </p:cNvPr>
          <p:cNvSpPr/>
          <p:nvPr userDrawn="1"/>
        </p:nvSpPr>
        <p:spPr>
          <a:xfrm>
            <a:off x="9813462" y="4225990"/>
            <a:ext cx="1527048" cy="15258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bird&#10;&#10;Description automatically generated">
            <a:extLst>
              <a:ext uri="{FF2B5EF4-FFF2-40B4-BE49-F238E27FC236}">
                <a16:creationId xmlns:a16="http://schemas.microsoft.com/office/drawing/2014/main" id="{689377B5-E9DA-45EC-86BC-716EE34AEB43}"/>
              </a:ext>
            </a:extLst>
          </p:cNvPr>
          <p:cNvPicPr>
            <a:picLocks noChangeAspect="1"/>
          </p:cNvPicPr>
          <p:nvPr userDrawn="1"/>
        </p:nvPicPr>
        <p:blipFill>
          <a:blip r:embed="rId6"/>
          <a:stretch>
            <a:fillRect/>
          </a:stretch>
        </p:blipFill>
        <p:spPr>
          <a:xfrm>
            <a:off x="9982097" y="4440053"/>
            <a:ext cx="1200671" cy="10900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6CE8B8-B662-4F44-B6EC-5C6367FB4097}" type="datetime1">
              <a:rPr lang="en-US" smtClean="0"/>
              <a:t>9/20/2023</a:t>
            </a:fld>
            <a:endParaRPr lang="en-US"/>
          </a:p>
        </p:txBody>
      </p:sp>
      <p:sp>
        <p:nvSpPr>
          <p:cNvPr id="5" name="Footer Placeholder 4"/>
          <p:cNvSpPr>
            <a:spLocks noGrp="1"/>
          </p:cNvSpPr>
          <p:nvPr>
            <p:ph type="ftr" sz="quarter" idx="11"/>
          </p:nvPr>
        </p:nvSpPr>
        <p:spPr/>
        <p:txBody>
          <a:bodyPr/>
          <a:lstStyle/>
          <a:p>
            <a:r>
              <a:rPr lang="en-US"/>
              <a:t>http://ehsptsa.org</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2393B-549E-410C-AC76-04EF642DCC1A}" type="datetime1">
              <a:rPr lang="en-US" smtClean="0"/>
              <a:t>9/20/2023</a:t>
            </a:fld>
            <a:endParaRPr lang="en-US"/>
          </a:p>
        </p:txBody>
      </p:sp>
      <p:sp>
        <p:nvSpPr>
          <p:cNvPr id="5" name="Footer Placeholder 4"/>
          <p:cNvSpPr>
            <a:spLocks noGrp="1"/>
          </p:cNvSpPr>
          <p:nvPr>
            <p:ph type="ftr" sz="quarter" idx="11"/>
          </p:nvPr>
        </p:nvSpPr>
        <p:spPr/>
        <p:txBody>
          <a:bodyPr/>
          <a:lstStyle/>
          <a:p>
            <a:r>
              <a:rPr lang="en-US"/>
              <a:t>http://ehsptsa.org</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825B6-C83A-4F7B-876D-8644F03E9E0C}" type="datetime1">
              <a:rPr lang="en-US" smtClean="0"/>
              <a:t>9/20/2023</a:t>
            </a:fld>
            <a:endParaRPr lang="en-US"/>
          </a:p>
        </p:txBody>
      </p:sp>
      <p:sp>
        <p:nvSpPr>
          <p:cNvPr id="5" name="Footer Placeholder 4"/>
          <p:cNvSpPr>
            <a:spLocks noGrp="1"/>
          </p:cNvSpPr>
          <p:nvPr>
            <p:ph type="ftr" sz="quarter" idx="11"/>
          </p:nvPr>
        </p:nvSpPr>
        <p:spPr/>
        <p:txBody>
          <a:bodyPr/>
          <a:lstStyle/>
          <a:p>
            <a:r>
              <a:rPr lang="en-US"/>
              <a:t>http://ehsptsa.org</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pic>
        <p:nvPicPr>
          <p:cNvPr id="8" name="Picture 7" descr="A close up of a bird&#10;&#10;Description automatically generated">
            <a:extLst>
              <a:ext uri="{FF2B5EF4-FFF2-40B4-BE49-F238E27FC236}">
                <a16:creationId xmlns:a16="http://schemas.microsoft.com/office/drawing/2014/main" id="{E9B32AC0-7EA6-47CD-A6F3-DC9CD9291CF5}"/>
              </a:ext>
            </a:extLst>
          </p:cNvPr>
          <p:cNvPicPr>
            <a:picLocks noChangeAspect="1"/>
          </p:cNvPicPr>
          <p:nvPr userDrawn="1"/>
        </p:nvPicPr>
        <p:blipFill>
          <a:blip r:embed="rId2"/>
          <a:stretch>
            <a:fillRect/>
          </a:stretch>
        </p:blipFill>
        <p:spPr>
          <a:xfrm>
            <a:off x="63501" y="5897033"/>
            <a:ext cx="1014206" cy="92079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7963695-5190-4775-9F58-FA5EB797853C}" type="datetime1">
              <a:rPr lang="en-US" smtClean="0"/>
              <a:t>9/20/2023</a:t>
            </a:fld>
            <a:endParaRPr lang="en-US"/>
          </a:p>
        </p:txBody>
      </p:sp>
      <p:sp>
        <p:nvSpPr>
          <p:cNvPr id="5" name="Footer Placeholder 4"/>
          <p:cNvSpPr>
            <a:spLocks noGrp="1"/>
          </p:cNvSpPr>
          <p:nvPr>
            <p:ph type="ftr" sz="quarter" idx="11"/>
          </p:nvPr>
        </p:nvSpPr>
        <p:spPr>
          <a:xfrm>
            <a:off x="2182708" y="6272784"/>
            <a:ext cx="6327648" cy="365125"/>
          </a:xfrm>
        </p:spPr>
        <p:txBody>
          <a:bodyPr/>
          <a:lstStyle/>
          <a:p>
            <a:r>
              <a:rPr lang="en-US"/>
              <a:t>http://ehsptsa.org</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12EDB7-5404-446B-95E3-74DF12861FB5}" type="datetime1">
              <a:rPr lang="en-US" smtClean="0"/>
              <a:t>9/20/2023</a:t>
            </a:fld>
            <a:endParaRPr lang="en-US"/>
          </a:p>
        </p:txBody>
      </p:sp>
      <p:sp>
        <p:nvSpPr>
          <p:cNvPr id="6" name="Footer Placeholder 5"/>
          <p:cNvSpPr>
            <a:spLocks noGrp="1"/>
          </p:cNvSpPr>
          <p:nvPr>
            <p:ph type="ftr" sz="quarter" idx="11"/>
          </p:nvPr>
        </p:nvSpPr>
        <p:spPr/>
        <p:txBody>
          <a:bodyPr/>
          <a:lstStyle/>
          <a:p>
            <a:r>
              <a:rPr lang="en-US"/>
              <a:t>http://ehsptsa.org</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F3547-0C22-41D4-A665-E1BB2F8E1341}" type="datetime1">
              <a:rPr lang="en-US" smtClean="0"/>
              <a:t>9/20/2023</a:t>
            </a:fld>
            <a:endParaRPr lang="en-US"/>
          </a:p>
        </p:txBody>
      </p:sp>
      <p:sp>
        <p:nvSpPr>
          <p:cNvPr id="8" name="Footer Placeholder 7"/>
          <p:cNvSpPr>
            <a:spLocks noGrp="1"/>
          </p:cNvSpPr>
          <p:nvPr>
            <p:ph type="ftr" sz="quarter" idx="11"/>
          </p:nvPr>
        </p:nvSpPr>
        <p:spPr/>
        <p:txBody>
          <a:bodyPr/>
          <a:lstStyle/>
          <a:p>
            <a:r>
              <a:rPr lang="en-US"/>
              <a:t>http://ehsptsa.org</a:t>
            </a:r>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5CE68D-D36D-4E9F-83CC-C8042AACBD51}" type="datetime1">
              <a:rPr lang="en-US" smtClean="0"/>
              <a:t>9/20/2023</a:t>
            </a:fld>
            <a:endParaRPr lang="en-US"/>
          </a:p>
        </p:txBody>
      </p:sp>
      <p:sp>
        <p:nvSpPr>
          <p:cNvPr id="4" name="Footer Placeholder 3"/>
          <p:cNvSpPr>
            <a:spLocks noGrp="1"/>
          </p:cNvSpPr>
          <p:nvPr>
            <p:ph type="ftr" sz="quarter" idx="11"/>
          </p:nvPr>
        </p:nvSpPr>
        <p:spPr/>
        <p:txBody>
          <a:bodyPr/>
          <a:lstStyle/>
          <a:p>
            <a:r>
              <a:rPr lang="en-US"/>
              <a:t>http://ehsptsa.org</a:t>
            </a:r>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78241-1B9E-4687-AFD7-1740DA307135}" type="datetime1">
              <a:rPr lang="en-US" smtClean="0"/>
              <a:t>9/20/2023</a:t>
            </a:fld>
            <a:endParaRPr lang="en-US"/>
          </a:p>
        </p:txBody>
      </p:sp>
      <p:sp>
        <p:nvSpPr>
          <p:cNvPr id="3" name="Footer Placeholder 2"/>
          <p:cNvSpPr>
            <a:spLocks noGrp="1"/>
          </p:cNvSpPr>
          <p:nvPr>
            <p:ph type="ftr" sz="quarter" idx="11"/>
          </p:nvPr>
        </p:nvSpPr>
        <p:spPr/>
        <p:txBody>
          <a:bodyPr/>
          <a:lstStyle/>
          <a:p>
            <a:r>
              <a:rPr lang="en-US"/>
              <a:t>http://ehsptsa.org</a:t>
            </a:r>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1A7FAA-41F3-40F1-9FAB-2EC1D86C8BEB}" type="datetime1">
              <a:rPr lang="en-US" smtClean="0"/>
              <a:t>9/20/2023</a:t>
            </a:fld>
            <a:endParaRPr lang="en-US"/>
          </a:p>
        </p:txBody>
      </p:sp>
      <p:sp>
        <p:nvSpPr>
          <p:cNvPr id="6" name="Footer Placeholder 5"/>
          <p:cNvSpPr>
            <a:spLocks noGrp="1"/>
          </p:cNvSpPr>
          <p:nvPr>
            <p:ph type="ftr" sz="quarter" idx="11"/>
          </p:nvPr>
        </p:nvSpPr>
        <p:spPr/>
        <p:txBody>
          <a:bodyPr/>
          <a:lstStyle/>
          <a:p>
            <a:r>
              <a:rPr lang="en-US"/>
              <a:t>http://ehsptsa.org</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517BE9-4BB8-438B-B7D2-DECE584BEA11}" type="datetime1">
              <a:rPr lang="en-US" smtClean="0"/>
              <a:t>9/20/2023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5247CA4-C37E-4CA7-9B80-E67DEFE97048}" type="datetime1">
              <a:rPr lang="en-US" smtClean="0"/>
              <a:t>9/20/2023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http://ehsptsa.org</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ehsptsa.sharepoint.com/:w:/r/_layouts/15/Doc.aspx?sourcedoc=%7BEFBB53DD-B748-4855-B8BC-4406C1C4874B%7D&amp;file=2023-2024%20Standing%20Rules%20Proposed.docx&amp;action=default&amp;mobileredirect=true" TargetMode="External"/><Relationship Id="rId3" Type="http://schemas.openxmlformats.org/officeDocument/2006/relationships/hyperlink" Target="https://ehsptsa.sharepoint.com/:w:/r/_layouts/15/Doc.aspx?sourcedoc=%7B6205E234-46B3-4A7F-A413-37293BA89685%7D&amp;file=GMM%20Minutes%20May%2017%202023_pending.docx&amp;action=default&amp;mobileredirect=true" TargetMode="External"/><Relationship Id="rId7" Type="http://schemas.openxmlformats.org/officeDocument/2006/relationships/hyperlink" Target="https://ehsptsa.sharepoint.com/Public/Forms/AllItems.aspx?id=%2FPublic%2FBoard%20Meetings%2F2023%2D2024%2FAugust%202023%20Board%20Retreat%2F2023%2D2024%20Mission%20and%20Goals%20%281%29%2Epdf&amp;viewid=319c2f13%2Da301%2D4766%2D9255%2D74009ff9c223&amp;parent=%2FPublic%2FBoard%20Meetings%2F2023%2D2024%2FAugust%202023%20Board%20Retrea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hsptsa.sharepoint.com/Public/Forms/AllItems.aspx?id=%2FPublic%2FBoard%20Meetings%2F2023%2D2024%2FSeptember%202023%2FTreasurer%27s%20Report%202023%2D09%2D07%5F17%2D23%2D22%2D355%2Epdf&amp;viewid=319c2f13%2Da301%2D4766%2D9255%2D74009ff9c223&amp;parent=%2FPublic%2FBoard%20Meetings%2F2023%2D2024%2FSeptember%202023" TargetMode="External"/><Relationship Id="rId5" Type="http://schemas.openxmlformats.org/officeDocument/2006/relationships/hyperlink" Target="https://ehsptsa.sharepoint.com/Public/Forms/AllItems.aspx?id=%2FPublic%2FBoard%20Meetings%2F2023%2D2024%2FSeptember%202023%2FTreasurer%27s%20Report%202023%2D08%2D16%5F15%2D33%2D52%2D717%2Epdf&amp;viewid=319c2f13%2Da301%2D4766%2D9255%2D74009ff9c223&amp;parent=%2FPublic%2FBoard%20Meetings%2F2023%2D2024%2FSeptember%202023" TargetMode="External"/><Relationship Id="rId4" Type="http://schemas.openxmlformats.org/officeDocument/2006/relationships/hyperlink" Target="https://ehsptsa.sharepoint.com/Public/Forms/AllItems.aspx?id=%2FPublic%2FBoard%20Meetings%2F2023%2D2024%2FSeptember%202023%2FTreasurer%27s%20Report%202023%2D06%2D30%5F12%2D56%2D43%2D041%2Epdf&amp;viewid=319c2f13%2Da301%2D4766%2D9255%2D74009ff9c223&amp;parent=%2FPublic%2FBoard%20Meetings%2F2023%2D2024%2FSeptember%20202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hsptsa.sharepoint.com/:x:/r/_layouts/15/Doc.aspx?sourcedoc=%7BA5EDD36F-8206-40FB-8037-CAA21733F2F9%7D&amp;file=2023-2024BudgetChanges.-GMMxlsx.xlsx&amp;action=default&amp;mobileredirect=tru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hsptsa.sharepoint.com/:w:/r/_layouts/15/Doc.aspx?sourcedoc=%7B52EB8807-739C-43F7-8740-E170BEDBB496%7D&amp;file=Sept%202023%20E-prep%20Report.docx&amp;action=default&amp;mobileredirect=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l.facebook.com/l.php?u=http%3A%2F%2Fjoin.ehsptsa.org%2F%3Ffbclid%3DIwAR0wGkUHCECwYgVZMybX8yuBGyRJ-fkK1thyuDR-R86KDY_LveVCf2-9JxI&amp;h=AT17uKmm64GMxxZll__jO83WJFRaoDgcrlHxlo0mW8XB4xuOIbTf34d4w_ThpB-8NNP5kl4lFBO46jaol1_2tCOVlhXCU0ZCVHfeUbWSUVkvWS3GKbsoVjdbF-H9FRvpLQ&amp;__tn__=-UK*F&amp;c%5b0%5d=AT3cheAvavjDhCD4LZdenSSboJyA5_S_Of5VOiJnk0Z_pJMdDM5dRr5Hcs4ne6D3C1ystTlzVrYFIBoYgeqKQIj88FQFYfjAxGwpn334079HvkhL6gxZCK53FCaNLgoab60fLUPrJuKk5SzWNLFa4fzlyorApofkMmqbZpqTPYRvrteGTphzRPmBgnYw5SgRtXP6RNtV7SWGSzQ4SLih-WlX3b5-cazZKnmXa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E79D-483B-4E9D-BB31-37AE5ED8388D}"/>
              </a:ext>
            </a:extLst>
          </p:cNvPr>
          <p:cNvSpPr>
            <a:spLocks noGrp="1"/>
          </p:cNvSpPr>
          <p:nvPr>
            <p:ph type="ctrTitle"/>
          </p:nvPr>
        </p:nvSpPr>
        <p:spPr/>
        <p:txBody>
          <a:bodyPr/>
          <a:lstStyle/>
          <a:p>
            <a:r>
              <a:rPr lang="en-US"/>
              <a:t>EHS PTSA </a:t>
            </a:r>
            <a:br>
              <a:rPr lang="en-US"/>
            </a:br>
            <a:r>
              <a:rPr lang="en-US"/>
              <a:t>Membership Meeting</a:t>
            </a:r>
          </a:p>
        </p:txBody>
      </p:sp>
      <p:sp>
        <p:nvSpPr>
          <p:cNvPr id="3" name="Subtitle 2">
            <a:extLst>
              <a:ext uri="{FF2B5EF4-FFF2-40B4-BE49-F238E27FC236}">
                <a16:creationId xmlns:a16="http://schemas.microsoft.com/office/drawing/2014/main" id="{14D2F780-FF55-443A-B354-AA402FF1971F}"/>
              </a:ext>
            </a:extLst>
          </p:cNvPr>
          <p:cNvSpPr>
            <a:spLocks noGrp="1"/>
          </p:cNvSpPr>
          <p:nvPr>
            <p:ph type="subTitle" idx="1"/>
          </p:nvPr>
        </p:nvSpPr>
        <p:spPr/>
        <p:txBody>
          <a:bodyPr vert="horz" lIns="91440" tIns="45720" rIns="91440" bIns="45720" rtlCol="0" anchor="t">
            <a:normAutofit/>
          </a:bodyPr>
          <a:lstStyle/>
          <a:p>
            <a:r>
              <a:rPr lang="en-US" sz="2400"/>
              <a:t>September 20, 2023</a:t>
            </a:r>
          </a:p>
        </p:txBody>
      </p:sp>
      <p:sp>
        <p:nvSpPr>
          <p:cNvPr id="4" name="Footer Placeholder 3">
            <a:extLst>
              <a:ext uri="{FF2B5EF4-FFF2-40B4-BE49-F238E27FC236}">
                <a16:creationId xmlns:a16="http://schemas.microsoft.com/office/drawing/2014/main" id="{7E065F94-6355-4635-9DDA-CB3A59E90DC4}"/>
              </a:ext>
            </a:extLst>
          </p:cNvPr>
          <p:cNvSpPr>
            <a:spLocks noGrp="1"/>
          </p:cNvSpPr>
          <p:nvPr>
            <p:ph type="ftr" sz="quarter" idx="11"/>
          </p:nvPr>
        </p:nvSpPr>
        <p:spPr/>
        <p:txBody>
          <a:bodyPr/>
          <a:lstStyle/>
          <a:p>
            <a:r>
              <a:rPr lang="en-US"/>
              <a:t>http://ehsptsa.org</a:t>
            </a:r>
          </a:p>
        </p:txBody>
      </p:sp>
    </p:spTree>
    <p:extLst>
      <p:ext uri="{BB962C8B-B14F-4D97-AF65-F5344CB8AC3E}">
        <p14:creationId xmlns:p14="http://schemas.microsoft.com/office/powerpoint/2010/main" val="184111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DDB7-A9CC-4256-BED3-ED8A34CC3FD1}"/>
              </a:ext>
            </a:extLst>
          </p:cNvPr>
          <p:cNvSpPr>
            <a:spLocks noGrp="1"/>
          </p:cNvSpPr>
          <p:nvPr>
            <p:ph type="title"/>
          </p:nvPr>
        </p:nvSpPr>
        <p:spPr/>
        <p:txBody>
          <a:bodyPr/>
          <a:lstStyle/>
          <a:p>
            <a:r>
              <a:rPr lang="en-US"/>
              <a:t>Formalities &amp; Approvals</a:t>
            </a:r>
          </a:p>
        </p:txBody>
      </p:sp>
      <p:sp>
        <p:nvSpPr>
          <p:cNvPr id="3" name="Content Placeholder 2">
            <a:extLst>
              <a:ext uri="{FF2B5EF4-FFF2-40B4-BE49-F238E27FC236}">
                <a16:creationId xmlns:a16="http://schemas.microsoft.com/office/drawing/2014/main" id="{75C69813-0AFD-40B8-9FAF-4373601ED084}"/>
              </a:ext>
            </a:extLst>
          </p:cNvPr>
          <p:cNvSpPr>
            <a:spLocks noGrp="1"/>
          </p:cNvSpPr>
          <p:nvPr>
            <p:ph idx="1"/>
          </p:nvPr>
        </p:nvSpPr>
        <p:spPr/>
        <p:txBody>
          <a:bodyPr vert="horz" lIns="91440" tIns="45720" rIns="91440" bIns="45720" rtlCol="0" anchor="t">
            <a:normAutofit/>
          </a:bodyPr>
          <a:lstStyle/>
          <a:p>
            <a:r>
              <a:rPr lang="en-US" sz="2400">
                <a:hlinkClick r:id="rId3"/>
              </a:rPr>
              <a:t>Minutes</a:t>
            </a:r>
            <a:r>
              <a:rPr lang="en-US" sz="2400"/>
              <a:t> and Correspondence</a:t>
            </a:r>
          </a:p>
          <a:p>
            <a:r>
              <a:rPr lang="en-US" sz="2400"/>
              <a:t>Financial Report</a:t>
            </a:r>
          </a:p>
          <a:p>
            <a:pPr lvl="1"/>
            <a:r>
              <a:rPr lang="en-US" sz="2000">
                <a:hlinkClick r:id="rId4"/>
              </a:rPr>
              <a:t>June</a:t>
            </a:r>
          </a:p>
          <a:p>
            <a:pPr lvl="1">
              <a:buClr>
                <a:srgbClr val="9E3611"/>
              </a:buClr>
            </a:pPr>
            <a:r>
              <a:rPr lang="en-US" sz="2000">
                <a:hlinkClick r:id="rId5"/>
              </a:rPr>
              <a:t>July</a:t>
            </a:r>
            <a:endParaRPr lang="en-US"/>
          </a:p>
          <a:p>
            <a:pPr lvl="1"/>
            <a:r>
              <a:rPr lang="en-US" sz="2000">
                <a:hlinkClick r:id="rId6"/>
              </a:rPr>
              <a:t>August</a:t>
            </a:r>
          </a:p>
          <a:p>
            <a:r>
              <a:rPr lang="en-US" sz="2400">
                <a:hlinkClick r:id="rId7"/>
              </a:rPr>
              <a:t>Mission Statement and Goals</a:t>
            </a:r>
            <a:r>
              <a:rPr lang="en-US" sz="2400"/>
              <a:t> (approve)</a:t>
            </a:r>
          </a:p>
          <a:p>
            <a:r>
              <a:rPr lang="en-US" sz="2400">
                <a:hlinkClick r:id="rId8"/>
              </a:rPr>
              <a:t>Standing Rules</a:t>
            </a:r>
            <a:r>
              <a:rPr lang="en-US" sz="2400"/>
              <a:t> (approve)</a:t>
            </a:r>
          </a:p>
          <a:p>
            <a:r>
              <a:rPr lang="en-US" sz="2400"/>
              <a:t>2022-23 End of Year Financial Review</a:t>
            </a:r>
          </a:p>
          <a:p>
            <a:pPr marL="0" indent="0">
              <a:buNone/>
            </a:pPr>
            <a:endParaRPr lang="en-US" sz="2400"/>
          </a:p>
          <a:p>
            <a:endParaRPr lang="en-US"/>
          </a:p>
        </p:txBody>
      </p:sp>
      <p:sp>
        <p:nvSpPr>
          <p:cNvPr id="4" name="Footer Placeholder 3">
            <a:extLst>
              <a:ext uri="{FF2B5EF4-FFF2-40B4-BE49-F238E27FC236}">
                <a16:creationId xmlns:a16="http://schemas.microsoft.com/office/drawing/2014/main" id="{B7547D17-3948-4592-88F8-FEF654F72BAA}"/>
              </a:ext>
            </a:extLst>
          </p:cNvPr>
          <p:cNvSpPr>
            <a:spLocks noGrp="1"/>
          </p:cNvSpPr>
          <p:nvPr>
            <p:ph type="ftr" sz="quarter" idx="11"/>
          </p:nvPr>
        </p:nvSpPr>
        <p:spPr/>
        <p:txBody>
          <a:bodyPr/>
          <a:lstStyle/>
          <a:p>
            <a:r>
              <a:rPr lang="en-US"/>
              <a:t>http://ehsptsa.org</a:t>
            </a:r>
          </a:p>
        </p:txBody>
      </p:sp>
    </p:spTree>
    <p:extLst>
      <p:ext uri="{BB962C8B-B14F-4D97-AF65-F5344CB8AC3E}">
        <p14:creationId xmlns:p14="http://schemas.microsoft.com/office/powerpoint/2010/main" val="349837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DDB7-A9CC-4256-BED3-ED8A34CC3FD1}"/>
              </a:ext>
            </a:extLst>
          </p:cNvPr>
          <p:cNvSpPr>
            <a:spLocks noGrp="1"/>
          </p:cNvSpPr>
          <p:nvPr>
            <p:ph type="title"/>
          </p:nvPr>
        </p:nvSpPr>
        <p:spPr/>
        <p:txBody>
          <a:bodyPr/>
          <a:lstStyle/>
          <a:p>
            <a:r>
              <a:rPr lang="en-US"/>
              <a:t>2023-2024 budget</a:t>
            </a:r>
          </a:p>
        </p:txBody>
      </p:sp>
      <p:sp>
        <p:nvSpPr>
          <p:cNvPr id="3" name="Content Placeholder 2">
            <a:extLst>
              <a:ext uri="{FF2B5EF4-FFF2-40B4-BE49-F238E27FC236}">
                <a16:creationId xmlns:a16="http://schemas.microsoft.com/office/drawing/2014/main" id="{75C69813-0AFD-40B8-9FAF-4373601ED084}"/>
              </a:ext>
            </a:extLst>
          </p:cNvPr>
          <p:cNvSpPr>
            <a:spLocks noGrp="1"/>
          </p:cNvSpPr>
          <p:nvPr>
            <p:ph idx="1"/>
          </p:nvPr>
        </p:nvSpPr>
        <p:spPr/>
        <p:txBody>
          <a:bodyPr vert="horz" lIns="91440" tIns="45720" rIns="91440" bIns="45720" rtlCol="0" anchor="t">
            <a:normAutofit/>
          </a:bodyPr>
          <a:lstStyle/>
          <a:p>
            <a:r>
              <a:rPr lang="en-US" sz="2400"/>
              <a:t>Budget Changes for Consideration (</a:t>
            </a:r>
            <a:r>
              <a:rPr lang="en-US" sz="2400">
                <a:hlinkClick r:id="rId3"/>
              </a:rPr>
              <a:t>budget worksheet</a:t>
            </a:r>
            <a:r>
              <a:rPr lang="en-US" sz="2400"/>
              <a:t>)</a:t>
            </a:r>
          </a:p>
          <a:p>
            <a:pPr lvl="1">
              <a:buClr>
                <a:srgbClr val="9E3611"/>
              </a:buClr>
            </a:pPr>
            <a:r>
              <a:rPr lang="en-US" sz="2000"/>
              <a:t>E-Prep: Increase budget to $2400 (</a:t>
            </a:r>
            <a:r>
              <a:rPr lang="en-US" sz="2000">
                <a:hlinkClick r:id="rId4"/>
              </a:rPr>
              <a:t>approximately $1 per student</a:t>
            </a:r>
            <a:r>
              <a:rPr lang="en-US" sz="2000"/>
              <a:t>)</a:t>
            </a:r>
          </a:p>
          <a:p>
            <a:pPr lvl="1">
              <a:buClr>
                <a:srgbClr val="9E3611"/>
              </a:buClr>
            </a:pPr>
            <a:r>
              <a:rPr lang="en-US" sz="2000"/>
              <a:t>Reflections: Increase budget to $200</a:t>
            </a:r>
            <a:endParaRPr lang="en-US"/>
          </a:p>
          <a:p>
            <a:pPr lvl="1">
              <a:buClr>
                <a:srgbClr val="9E3611"/>
              </a:buClr>
            </a:pPr>
            <a:r>
              <a:rPr lang="en-US" sz="2000"/>
              <a:t>Reallocate unused YES funds </a:t>
            </a:r>
            <a:r>
              <a:rPr lang="en-US"/>
              <a:t>(fully-funded by LWSD at this time)</a:t>
            </a:r>
            <a:r>
              <a:rPr lang="en-US" sz="2000"/>
              <a:t>:</a:t>
            </a:r>
          </a:p>
          <a:p>
            <a:pPr lvl="2">
              <a:buClr>
                <a:srgbClr val="9E3611"/>
              </a:buClr>
            </a:pPr>
            <a:r>
              <a:rPr lang="en-US" sz="1800"/>
              <a:t>$2000 Teacher training "Lunch N Learn" program</a:t>
            </a:r>
          </a:p>
          <a:p>
            <a:pPr lvl="2">
              <a:buClr>
                <a:srgbClr val="9E3611"/>
              </a:buClr>
            </a:pPr>
            <a:r>
              <a:rPr lang="en-US" sz="1800"/>
              <a:t>$1750 to Grants line item</a:t>
            </a:r>
          </a:p>
          <a:p>
            <a:pPr lvl="1">
              <a:buClr>
                <a:srgbClr val="9E3611"/>
              </a:buClr>
            </a:pPr>
            <a:r>
              <a:rPr lang="en-US" sz="2000"/>
              <a:t>Add Senior Breakfast line item for $350</a:t>
            </a:r>
          </a:p>
          <a:p>
            <a:pPr lvl="1">
              <a:buClr>
                <a:srgbClr val="9E3611"/>
              </a:buClr>
            </a:pPr>
            <a:r>
              <a:rPr lang="en-US" sz="2000"/>
              <a:t>Increase LWSD Council Scholarship Donation to $225 (apply funds from Scholarship Basket line item to Scholarship Donation line item</a:t>
            </a:r>
          </a:p>
          <a:p>
            <a:pPr marL="274320" lvl="1" indent="0">
              <a:buClr>
                <a:srgbClr val="D34817">
                  <a:lumMod val="75000"/>
                </a:srgbClr>
              </a:buClr>
              <a:buNone/>
            </a:pPr>
            <a:endParaRPr lang="en-US" sz="2000"/>
          </a:p>
          <a:p>
            <a:r>
              <a:rPr lang="en-US" sz="2400"/>
              <a:t>Motion to approve </a:t>
            </a:r>
            <a:r>
              <a:rPr lang="en-US" sz="2400">
                <a:hlinkClick r:id="rId3"/>
              </a:rPr>
              <a:t>2023-2024 Budget</a:t>
            </a:r>
          </a:p>
        </p:txBody>
      </p:sp>
      <p:sp>
        <p:nvSpPr>
          <p:cNvPr id="4" name="Footer Placeholder 3">
            <a:extLst>
              <a:ext uri="{FF2B5EF4-FFF2-40B4-BE49-F238E27FC236}">
                <a16:creationId xmlns:a16="http://schemas.microsoft.com/office/drawing/2014/main" id="{D62BC51E-9DEC-4602-AEC8-5B63DCCA3801}"/>
              </a:ext>
            </a:extLst>
          </p:cNvPr>
          <p:cNvSpPr>
            <a:spLocks noGrp="1"/>
          </p:cNvSpPr>
          <p:nvPr>
            <p:ph type="ftr" sz="quarter" idx="11"/>
          </p:nvPr>
        </p:nvSpPr>
        <p:spPr/>
        <p:txBody>
          <a:bodyPr/>
          <a:lstStyle/>
          <a:p>
            <a:r>
              <a:rPr lang="en-US"/>
              <a:t>http://ehsptsa.org</a:t>
            </a:r>
          </a:p>
        </p:txBody>
      </p:sp>
    </p:spTree>
    <p:extLst>
      <p:ext uri="{BB962C8B-B14F-4D97-AF65-F5344CB8AC3E}">
        <p14:creationId xmlns:p14="http://schemas.microsoft.com/office/powerpoint/2010/main" val="406254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8B0A-673A-4D0E-A33C-AFC679955843}"/>
              </a:ext>
            </a:extLst>
          </p:cNvPr>
          <p:cNvSpPr>
            <a:spLocks noGrp="1"/>
          </p:cNvSpPr>
          <p:nvPr>
            <p:ph type="title"/>
          </p:nvPr>
        </p:nvSpPr>
        <p:spPr>
          <a:xfrm>
            <a:off x="949532" y="3369"/>
            <a:ext cx="10058400" cy="1609344"/>
          </a:xfrm>
        </p:spPr>
        <p:txBody>
          <a:bodyPr/>
          <a:lstStyle/>
          <a:p>
            <a:r>
              <a:rPr lang="en-US"/>
              <a:t>Now. More Than Ever.</a:t>
            </a:r>
          </a:p>
        </p:txBody>
      </p:sp>
      <p:sp>
        <p:nvSpPr>
          <p:cNvPr id="3" name="Footer Placeholder 2">
            <a:extLst>
              <a:ext uri="{FF2B5EF4-FFF2-40B4-BE49-F238E27FC236}">
                <a16:creationId xmlns:a16="http://schemas.microsoft.com/office/drawing/2014/main" id="{1E40C0DE-6992-458D-99B9-13927F521412}"/>
              </a:ext>
            </a:extLst>
          </p:cNvPr>
          <p:cNvSpPr>
            <a:spLocks noGrp="1"/>
          </p:cNvSpPr>
          <p:nvPr>
            <p:ph type="ftr" sz="quarter" idx="11"/>
          </p:nvPr>
        </p:nvSpPr>
        <p:spPr/>
        <p:txBody>
          <a:bodyPr/>
          <a:lstStyle/>
          <a:p>
            <a:r>
              <a:rPr lang="en-US"/>
              <a:t>http://ehsptsa.org</a:t>
            </a:r>
          </a:p>
        </p:txBody>
      </p:sp>
      <p:sp>
        <p:nvSpPr>
          <p:cNvPr id="4" name="TextBox 3">
            <a:extLst>
              <a:ext uri="{FF2B5EF4-FFF2-40B4-BE49-F238E27FC236}">
                <a16:creationId xmlns:a16="http://schemas.microsoft.com/office/drawing/2014/main" id="{A315AFC5-1625-F452-81D6-5CE6E82634A6}"/>
              </a:ext>
            </a:extLst>
          </p:cNvPr>
          <p:cNvSpPr txBox="1"/>
          <p:nvPr/>
        </p:nvSpPr>
        <p:spPr>
          <a:xfrm>
            <a:off x="1085209" y="1219267"/>
            <a:ext cx="5981472" cy="56784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a:ea typeface="+mn-lt"/>
                <a:cs typeface="+mn-lt"/>
              </a:rPr>
              <a:t>Each year, the EHS PTSA’s Pass the Hat fundraiser provides thousands of dollars in grants to Eastlake to enrich student experiences and learning. These grants support Eastlake and its school administration, staff, and student organizations with items for which they might not otherwise have funding.</a:t>
            </a:r>
            <a:r>
              <a:rPr lang="en-US" sz="1900" b="1">
                <a:latin typeface="Times New Roman"/>
                <a:cs typeface="Times New Roman"/>
              </a:rPr>
              <a:t> </a:t>
            </a:r>
            <a:r>
              <a:rPr lang="en-US" sz="1900" b="1">
                <a:ea typeface="+mn-lt"/>
                <a:cs typeface="+mn-lt"/>
              </a:rPr>
              <a:t> </a:t>
            </a:r>
            <a:endParaRPr lang="en-US" sz="1900"/>
          </a:p>
          <a:p>
            <a:endParaRPr lang="en-US" sz="1900" b="1">
              <a:ea typeface="+mn-lt"/>
              <a:cs typeface="+mn-lt"/>
            </a:endParaRPr>
          </a:p>
          <a:p>
            <a:r>
              <a:rPr lang="en-US" sz="1900" b="1">
                <a:ea typeface="+mn-lt"/>
                <a:cs typeface="+mn-lt"/>
              </a:rPr>
              <a:t>Over the past few years these grants have helped support almost every learning department including: Humanities, Science, Music, Business, Transition Room, and the Library. </a:t>
            </a:r>
            <a:endParaRPr lang="en-US" sz="1900">
              <a:ea typeface="+mn-lt"/>
              <a:cs typeface="+mn-lt"/>
            </a:endParaRPr>
          </a:p>
          <a:p>
            <a:endParaRPr lang="en-US" sz="1900" b="1">
              <a:ea typeface="+mn-lt"/>
              <a:cs typeface="+mn-lt"/>
            </a:endParaRPr>
          </a:p>
          <a:p>
            <a:r>
              <a:rPr lang="en-US" sz="1900" b="1">
                <a:ea typeface="+mn-lt"/>
                <a:cs typeface="+mn-lt"/>
              </a:rPr>
              <a:t>When choosing the grant recipients, the EHS PTSA ensures that funds reach as many students as possible and that they have lasting benefits for years to come. </a:t>
            </a:r>
            <a:r>
              <a:rPr lang="en-US" b="1">
                <a:ea typeface="+mn-lt"/>
                <a:cs typeface="+mn-lt"/>
              </a:rPr>
              <a:t> </a:t>
            </a:r>
            <a:endParaRPr lang="en-US"/>
          </a:p>
          <a:p>
            <a:endParaRPr lang="en-US" sz="2000"/>
          </a:p>
          <a:p>
            <a:pPr algn="l"/>
            <a:endParaRPr lang="en-US" sz="2000"/>
          </a:p>
        </p:txBody>
      </p:sp>
      <p:pic>
        <p:nvPicPr>
          <p:cNvPr id="5" name="Picture 4" descr="A hand putting a paper into a hat&#10;&#10;Description automatically generated">
            <a:extLst>
              <a:ext uri="{FF2B5EF4-FFF2-40B4-BE49-F238E27FC236}">
                <a16:creationId xmlns:a16="http://schemas.microsoft.com/office/drawing/2014/main" id="{B70EB758-5D6C-B0B0-E578-3AF7CAB46498}"/>
              </a:ext>
            </a:extLst>
          </p:cNvPr>
          <p:cNvPicPr>
            <a:picLocks noChangeAspect="1"/>
          </p:cNvPicPr>
          <p:nvPr/>
        </p:nvPicPr>
        <p:blipFill>
          <a:blip r:embed="rId2"/>
          <a:stretch>
            <a:fillRect/>
          </a:stretch>
        </p:blipFill>
        <p:spPr>
          <a:xfrm>
            <a:off x="6982199" y="1215962"/>
            <a:ext cx="4823714" cy="4832276"/>
          </a:xfrm>
          <a:prstGeom prst="rect">
            <a:avLst/>
          </a:prstGeom>
        </p:spPr>
      </p:pic>
    </p:spTree>
    <p:extLst>
      <p:ext uri="{BB962C8B-B14F-4D97-AF65-F5344CB8AC3E}">
        <p14:creationId xmlns:p14="http://schemas.microsoft.com/office/powerpoint/2010/main" val="142650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8B0A-673A-4D0E-A33C-AFC679955843}"/>
              </a:ext>
            </a:extLst>
          </p:cNvPr>
          <p:cNvSpPr>
            <a:spLocks noGrp="1"/>
          </p:cNvSpPr>
          <p:nvPr>
            <p:ph type="title"/>
          </p:nvPr>
        </p:nvSpPr>
        <p:spPr/>
        <p:txBody>
          <a:bodyPr/>
          <a:lstStyle/>
          <a:p>
            <a:r>
              <a:rPr lang="en-US"/>
              <a:t>Now. More Than Ever.</a:t>
            </a:r>
          </a:p>
        </p:txBody>
      </p:sp>
      <p:sp>
        <p:nvSpPr>
          <p:cNvPr id="3" name="Footer Placeholder 2">
            <a:extLst>
              <a:ext uri="{FF2B5EF4-FFF2-40B4-BE49-F238E27FC236}">
                <a16:creationId xmlns:a16="http://schemas.microsoft.com/office/drawing/2014/main" id="{1E40C0DE-6992-458D-99B9-13927F521412}"/>
              </a:ext>
            </a:extLst>
          </p:cNvPr>
          <p:cNvSpPr>
            <a:spLocks noGrp="1"/>
          </p:cNvSpPr>
          <p:nvPr>
            <p:ph type="ftr" sz="quarter" idx="11"/>
          </p:nvPr>
        </p:nvSpPr>
        <p:spPr/>
        <p:txBody>
          <a:bodyPr/>
          <a:lstStyle/>
          <a:p>
            <a:r>
              <a:rPr lang="en-US"/>
              <a:t>http://ehsptsa.org</a:t>
            </a:r>
          </a:p>
        </p:txBody>
      </p:sp>
      <p:pic>
        <p:nvPicPr>
          <p:cNvPr id="4" name="Picture 3" descr="A group of colorful squares with text&#10;&#10;Description automatically generated">
            <a:extLst>
              <a:ext uri="{FF2B5EF4-FFF2-40B4-BE49-F238E27FC236}">
                <a16:creationId xmlns:a16="http://schemas.microsoft.com/office/drawing/2014/main" id="{91F8612F-5EE2-8883-BC91-02207B095B29}"/>
              </a:ext>
            </a:extLst>
          </p:cNvPr>
          <p:cNvPicPr>
            <a:picLocks noChangeAspect="1"/>
          </p:cNvPicPr>
          <p:nvPr/>
        </p:nvPicPr>
        <p:blipFill>
          <a:blip r:embed="rId2"/>
          <a:stretch>
            <a:fillRect/>
          </a:stretch>
        </p:blipFill>
        <p:spPr>
          <a:xfrm>
            <a:off x="1539027" y="1612484"/>
            <a:ext cx="5147612" cy="4932488"/>
          </a:xfrm>
          <a:prstGeom prst="rect">
            <a:avLst/>
          </a:prstGeom>
        </p:spPr>
      </p:pic>
      <p:pic>
        <p:nvPicPr>
          <p:cNvPr id="5" name="Picture 4" descr="A qr code with dots&#10;&#10;Description automatically generated">
            <a:extLst>
              <a:ext uri="{FF2B5EF4-FFF2-40B4-BE49-F238E27FC236}">
                <a16:creationId xmlns:a16="http://schemas.microsoft.com/office/drawing/2014/main" id="{B9BE246E-860D-6197-45C4-933F0AE23113}"/>
              </a:ext>
            </a:extLst>
          </p:cNvPr>
          <p:cNvPicPr>
            <a:picLocks noChangeAspect="1"/>
          </p:cNvPicPr>
          <p:nvPr/>
        </p:nvPicPr>
        <p:blipFill>
          <a:blip r:embed="rId3"/>
          <a:stretch>
            <a:fillRect/>
          </a:stretch>
        </p:blipFill>
        <p:spPr>
          <a:xfrm>
            <a:off x="7718738" y="2164724"/>
            <a:ext cx="2743200" cy="2743200"/>
          </a:xfrm>
          <a:prstGeom prst="rect">
            <a:avLst/>
          </a:prstGeom>
        </p:spPr>
      </p:pic>
      <p:sp>
        <p:nvSpPr>
          <p:cNvPr id="6" name="TextBox 5">
            <a:extLst>
              <a:ext uri="{FF2B5EF4-FFF2-40B4-BE49-F238E27FC236}">
                <a16:creationId xmlns:a16="http://schemas.microsoft.com/office/drawing/2014/main" id="{8110AD9E-8745-6388-73D2-4C523891C545}"/>
              </a:ext>
            </a:extLst>
          </p:cNvPr>
          <p:cNvSpPr txBox="1"/>
          <p:nvPr/>
        </p:nvSpPr>
        <p:spPr>
          <a:xfrm>
            <a:off x="7304766" y="5028424"/>
            <a:ext cx="35390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50505"/>
                </a:solidFill>
                <a:latin typeface="Rockwell Extra Bold"/>
                <a:ea typeface="Segoe UI Historic"/>
                <a:cs typeface="Segoe UI Historic"/>
              </a:rPr>
              <a:t>Please join us by becoming a member today!</a:t>
            </a:r>
            <a:br>
              <a:rPr lang="en-US" sz="1600">
                <a:latin typeface="Rockwell Extra Bold"/>
                <a:ea typeface="Segoe UI Historic"/>
                <a:cs typeface="Segoe UI Historic"/>
              </a:rPr>
            </a:br>
            <a:r>
              <a:rPr lang="en-US" sz="1600">
                <a:solidFill>
                  <a:srgbClr val="050505"/>
                </a:solidFill>
                <a:latin typeface="Rockwell Extra Bold"/>
                <a:ea typeface="Segoe UI Historic"/>
                <a:cs typeface="Segoe UI Historic"/>
                <a:hlinkClick r:id="rId4"/>
              </a:rPr>
              <a:t>http://join.ehsptsa.org/</a:t>
            </a:r>
            <a:r>
              <a:rPr lang="en-US" sz="1600">
                <a:solidFill>
                  <a:srgbClr val="050505"/>
                </a:solidFill>
                <a:latin typeface="Rockwell Extra Bold"/>
                <a:ea typeface="Segoe UI Historic"/>
                <a:cs typeface="Segoe UI Historic"/>
              </a:rPr>
              <a:t> </a:t>
            </a:r>
            <a:endParaRPr lang="en-US" sz="1600">
              <a:latin typeface="Rockwell Extra Bold"/>
            </a:endParaRPr>
          </a:p>
        </p:txBody>
      </p:sp>
    </p:spTree>
    <p:extLst>
      <p:ext uri="{BB962C8B-B14F-4D97-AF65-F5344CB8AC3E}">
        <p14:creationId xmlns:p14="http://schemas.microsoft.com/office/powerpoint/2010/main" val="311807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442D-A146-48DD-837E-E23A7067E408}"/>
              </a:ext>
            </a:extLst>
          </p:cNvPr>
          <p:cNvSpPr>
            <a:spLocks noGrp="1"/>
          </p:cNvSpPr>
          <p:nvPr>
            <p:ph type="title"/>
          </p:nvPr>
        </p:nvSpPr>
        <p:spPr>
          <a:xfrm>
            <a:off x="1069848" y="269984"/>
            <a:ext cx="10058400" cy="1609344"/>
          </a:xfrm>
        </p:spPr>
        <p:txBody>
          <a:bodyPr/>
          <a:lstStyle/>
          <a:p>
            <a:r>
              <a:rPr lang="en-US"/>
              <a:t>Decisions and plans</a:t>
            </a:r>
          </a:p>
        </p:txBody>
      </p:sp>
      <p:sp>
        <p:nvSpPr>
          <p:cNvPr id="3" name="Content Placeholder 2">
            <a:extLst>
              <a:ext uri="{FF2B5EF4-FFF2-40B4-BE49-F238E27FC236}">
                <a16:creationId xmlns:a16="http://schemas.microsoft.com/office/drawing/2014/main" id="{2C587D54-3E6C-461A-BD03-70DB463D0791}"/>
              </a:ext>
            </a:extLst>
          </p:cNvPr>
          <p:cNvSpPr>
            <a:spLocks noGrp="1"/>
          </p:cNvSpPr>
          <p:nvPr>
            <p:ph idx="1"/>
          </p:nvPr>
        </p:nvSpPr>
        <p:spPr>
          <a:xfrm>
            <a:off x="962524" y="1670647"/>
            <a:ext cx="10058400" cy="4544482"/>
          </a:xfrm>
        </p:spPr>
        <p:txBody>
          <a:bodyPr vert="horz" lIns="91440" tIns="45720" rIns="91440" bIns="45720" rtlCol="0" anchor="t">
            <a:normAutofit/>
          </a:bodyPr>
          <a:lstStyle/>
          <a:p>
            <a:r>
              <a:rPr lang="en-US" sz="3200" b="1" dirty="0"/>
              <a:t>Holiday Bazaar: 30th Anniversary! </a:t>
            </a:r>
            <a:endParaRPr lang="en-US"/>
          </a:p>
          <a:p>
            <a:pPr marL="0" indent="0">
              <a:buClr>
                <a:srgbClr val="9E3611"/>
              </a:buClr>
              <a:buNone/>
            </a:pPr>
            <a:r>
              <a:rPr lang="en-US" sz="3200" b="1" dirty="0"/>
              <a:t>  This year on November 4th, 2023 </a:t>
            </a:r>
            <a:endParaRPr lang="en-US" dirty="0"/>
          </a:p>
          <a:p>
            <a:pPr lvl="1">
              <a:buClr>
                <a:srgbClr val="9E3611"/>
              </a:buClr>
            </a:pPr>
            <a:r>
              <a:rPr lang="en-US" sz="3000" dirty="0"/>
              <a:t>Open Volunteer Positions here: </a:t>
            </a:r>
            <a:br>
              <a:rPr lang="en-US" dirty="0"/>
            </a:br>
            <a:endParaRPr lang="en-US" dirty="0"/>
          </a:p>
          <a:p>
            <a:pPr marL="0" indent="0">
              <a:buClr>
                <a:srgbClr val="9E3611"/>
              </a:buClr>
              <a:buNone/>
            </a:pPr>
            <a:endParaRPr lang="en-US" sz="3200" dirty="0"/>
          </a:p>
          <a:p>
            <a:endParaRPr lang="en-US" sz="3200" dirty="0"/>
          </a:p>
          <a:p>
            <a:pPr>
              <a:buClr>
                <a:srgbClr val="9E3611"/>
              </a:buClr>
            </a:pPr>
            <a:r>
              <a:rPr lang="en-US" sz="3200" dirty="0"/>
              <a:t>Grants</a:t>
            </a:r>
            <a:endParaRPr lang="en-US" dirty="0"/>
          </a:p>
          <a:p>
            <a:r>
              <a:rPr lang="en-US" sz="3200" dirty="0"/>
              <a:t>Senior Events</a:t>
            </a:r>
          </a:p>
          <a:p>
            <a:pPr>
              <a:buClr>
                <a:srgbClr val="9E3611"/>
              </a:buClr>
            </a:pPr>
            <a:endParaRPr lang="en-US" sz="3200" dirty="0"/>
          </a:p>
        </p:txBody>
      </p:sp>
      <p:sp>
        <p:nvSpPr>
          <p:cNvPr id="4" name="Footer Placeholder 3">
            <a:extLst>
              <a:ext uri="{FF2B5EF4-FFF2-40B4-BE49-F238E27FC236}">
                <a16:creationId xmlns:a16="http://schemas.microsoft.com/office/drawing/2014/main" id="{DE49F4FE-EFCF-43D1-8837-00088EE80A9B}"/>
              </a:ext>
            </a:extLst>
          </p:cNvPr>
          <p:cNvSpPr>
            <a:spLocks noGrp="1"/>
          </p:cNvSpPr>
          <p:nvPr>
            <p:ph type="ftr" sz="quarter" idx="11"/>
          </p:nvPr>
        </p:nvSpPr>
        <p:spPr/>
        <p:txBody>
          <a:bodyPr/>
          <a:lstStyle/>
          <a:p>
            <a:r>
              <a:rPr lang="en-US"/>
              <a:t>http://ehsptsa.org</a:t>
            </a:r>
          </a:p>
        </p:txBody>
      </p:sp>
      <p:pic>
        <p:nvPicPr>
          <p:cNvPr id="5" name="Picture 4" descr="A qr code on a blue background&#10;&#10;Description automatically generated">
            <a:extLst>
              <a:ext uri="{FF2B5EF4-FFF2-40B4-BE49-F238E27FC236}">
                <a16:creationId xmlns:a16="http://schemas.microsoft.com/office/drawing/2014/main" id="{727CD6F5-29BC-DEC9-6AD8-B223A74B46BF}"/>
              </a:ext>
            </a:extLst>
          </p:cNvPr>
          <p:cNvPicPr>
            <a:picLocks noChangeAspect="1"/>
          </p:cNvPicPr>
          <p:nvPr/>
        </p:nvPicPr>
        <p:blipFill>
          <a:blip r:embed="rId2"/>
          <a:stretch>
            <a:fillRect/>
          </a:stretch>
        </p:blipFill>
        <p:spPr>
          <a:xfrm>
            <a:off x="7966321" y="2449266"/>
            <a:ext cx="2162175" cy="2152650"/>
          </a:xfrm>
          <a:prstGeom prst="rect">
            <a:avLst/>
          </a:prstGeom>
        </p:spPr>
      </p:pic>
      <p:sp>
        <p:nvSpPr>
          <p:cNvPr id="6" name="TextBox 5">
            <a:extLst>
              <a:ext uri="{FF2B5EF4-FFF2-40B4-BE49-F238E27FC236}">
                <a16:creationId xmlns:a16="http://schemas.microsoft.com/office/drawing/2014/main" id="{B9C563CD-1638-0751-14C8-9A541F63511F}"/>
              </a:ext>
            </a:extLst>
          </p:cNvPr>
          <p:cNvSpPr txBox="1"/>
          <p:nvPr/>
        </p:nvSpPr>
        <p:spPr>
          <a:xfrm>
            <a:off x="7298028" y="4682006"/>
            <a:ext cx="38271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Holiday Bazaar Volunteer Sign-Up</a:t>
            </a:r>
          </a:p>
        </p:txBody>
      </p:sp>
    </p:spTree>
    <p:extLst>
      <p:ext uri="{BB962C8B-B14F-4D97-AF65-F5344CB8AC3E}">
        <p14:creationId xmlns:p14="http://schemas.microsoft.com/office/powerpoint/2010/main" val="392006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6" name="Oval 2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29" name="Rectangle 2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0BB8D-8C8B-404D-AD29-8A0278B7FECA}"/>
              </a:ext>
            </a:extLst>
          </p:cNvPr>
          <p:cNvSpPr>
            <a:spLocks noGrp="1"/>
          </p:cNvSpPr>
          <p:nvPr>
            <p:ph type="title"/>
          </p:nvPr>
        </p:nvSpPr>
        <p:spPr>
          <a:xfrm>
            <a:off x="6556100" y="1360493"/>
            <a:ext cx="5280300" cy="3106732"/>
          </a:xfrm>
        </p:spPr>
        <p:txBody>
          <a:bodyPr vert="horz" lIns="91440" tIns="45720" rIns="91440" bIns="45720" rtlCol="0" anchor="b">
            <a:normAutofit/>
          </a:bodyPr>
          <a:lstStyle/>
          <a:p>
            <a:pPr>
              <a:lnSpc>
                <a:spcPct val="80000"/>
              </a:lnSpc>
            </a:pPr>
            <a:r>
              <a:rPr lang="en-US" sz="7200">
                <a:solidFill>
                  <a:schemeClr val="tx1"/>
                </a:solidFill>
              </a:rPr>
              <a:t>Mr. Todd Apple</a:t>
            </a:r>
            <a:br>
              <a:rPr lang="en-US" sz="7200">
                <a:solidFill>
                  <a:schemeClr val="tx1"/>
                </a:solidFill>
              </a:rPr>
            </a:br>
            <a:r>
              <a:rPr lang="en-US" sz="4000">
                <a:solidFill>
                  <a:schemeClr val="tx1"/>
                </a:solidFill>
              </a:rPr>
              <a:t>EHS Principal</a:t>
            </a:r>
            <a:endParaRPr lang="en-US" sz="7200">
              <a:solidFill>
                <a:schemeClr val="tx1"/>
              </a:solidFill>
            </a:endParaRPr>
          </a:p>
        </p:txBody>
      </p:sp>
      <p:sp>
        <p:nvSpPr>
          <p:cNvPr id="31" name="Freeform: Shape 30">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lose up of a bird&#10;&#10;Description automatically generated">
            <a:extLst>
              <a:ext uri="{FF2B5EF4-FFF2-40B4-BE49-F238E27FC236}">
                <a16:creationId xmlns:a16="http://schemas.microsoft.com/office/drawing/2014/main" id="{543DE3BA-03D9-4B94-B3AD-8029147F4BB1}"/>
              </a:ext>
            </a:extLst>
          </p:cNvPr>
          <p:cNvPicPr>
            <a:picLocks noChangeAspect="1"/>
          </p:cNvPicPr>
          <p:nvPr/>
        </p:nvPicPr>
        <p:blipFill>
          <a:blip r:embed="rId7"/>
          <a:stretch>
            <a:fillRect/>
          </a:stretch>
        </p:blipFill>
        <p:spPr>
          <a:xfrm>
            <a:off x="663388" y="1625820"/>
            <a:ext cx="3972222" cy="3606359"/>
          </a:xfrm>
          <a:prstGeom prst="rect">
            <a:avLst/>
          </a:prstGeom>
        </p:spPr>
      </p:pic>
      <p:sp>
        <p:nvSpPr>
          <p:cNvPr id="5" name="TextBox 4">
            <a:extLst>
              <a:ext uri="{FF2B5EF4-FFF2-40B4-BE49-F238E27FC236}">
                <a16:creationId xmlns:a16="http://schemas.microsoft.com/office/drawing/2014/main" id="{1B2C457D-CE72-43EC-AA7A-2CF4D1774032}"/>
              </a:ext>
            </a:extLst>
          </p:cNvPr>
          <p:cNvSpPr txBox="1"/>
          <p:nvPr/>
        </p:nvSpPr>
        <p:spPr>
          <a:xfrm>
            <a:off x="663388" y="5149825"/>
            <a:ext cx="3712235" cy="1200329"/>
          </a:xfrm>
          <a:prstGeom prst="rect">
            <a:avLst/>
          </a:prstGeom>
          <a:noFill/>
        </p:spPr>
        <p:txBody>
          <a:bodyPr wrap="none" rtlCol="0">
            <a:spAutoFit/>
          </a:bodyPr>
          <a:lstStyle/>
          <a:p>
            <a:r>
              <a:rPr lang="en-US" sz="7200">
                <a:solidFill>
                  <a:srgbClr val="6A6A6A"/>
                </a:solidFill>
                <a:latin typeface="+mj-lt"/>
              </a:rPr>
              <a:t>WOLF CHAT</a:t>
            </a:r>
          </a:p>
        </p:txBody>
      </p:sp>
      <p:sp>
        <p:nvSpPr>
          <p:cNvPr id="3" name="Footer Placeholder 2">
            <a:extLst>
              <a:ext uri="{FF2B5EF4-FFF2-40B4-BE49-F238E27FC236}">
                <a16:creationId xmlns:a16="http://schemas.microsoft.com/office/drawing/2014/main" id="{4A74AE1B-7D0E-458D-8B0C-F40F8853EB90}"/>
              </a:ext>
            </a:extLst>
          </p:cNvPr>
          <p:cNvSpPr>
            <a:spLocks noGrp="1"/>
          </p:cNvSpPr>
          <p:nvPr>
            <p:ph type="ftr" sz="quarter" idx="11"/>
          </p:nvPr>
        </p:nvSpPr>
        <p:spPr/>
        <p:txBody>
          <a:bodyPr/>
          <a:lstStyle/>
          <a:p>
            <a:r>
              <a:rPr lang="en-US"/>
              <a:t>http://ehsptsa.org</a:t>
            </a:r>
          </a:p>
        </p:txBody>
      </p:sp>
    </p:spTree>
    <p:extLst>
      <p:ext uri="{BB962C8B-B14F-4D97-AF65-F5344CB8AC3E}">
        <p14:creationId xmlns:p14="http://schemas.microsoft.com/office/powerpoint/2010/main" val="3182010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52" name="Oval 51">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53" name="Oval 52">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55" name="Rectangle 54">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ectangle 56">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ECBEEC6-0AA6-4462-9E42-D9E5AEBD9E05}"/>
              </a:ext>
            </a:extLst>
          </p:cNvPr>
          <p:cNvSpPr>
            <a:spLocks noGrp="1"/>
          </p:cNvSpPr>
          <p:nvPr>
            <p:ph type="title"/>
          </p:nvPr>
        </p:nvSpPr>
        <p:spPr>
          <a:xfrm>
            <a:off x="4961376" y="1432223"/>
            <a:ext cx="6057144" cy="3357976"/>
          </a:xfrm>
        </p:spPr>
        <p:txBody>
          <a:bodyPr vert="horz" lIns="91440" tIns="45720" rIns="91440" bIns="45720" rtlCol="0" anchor="ctr">
            <a:normAutofit/>
          </a:bodyPr>
          <a:lstStyle/>
          <a:p>
            <a:pPr>
              <a:lnSpc>
                <a:spcPct val="80000"/>
              </a:lnSpc>
            </a:pPr>
            <a:r>
              <a:rPr lang="en-US" sz="8000">
                <a:blipFill dpi="0" rotWithShape="1">
                  <a:blip r:embed="rId4"/>
                  <a:srcRect/>
                  <a:tile tx="6350" ty="-127000" sx="65000" sy="64000" flip="none" algn="tl"/>
                </a:blipFill>
              </a:rPr>
              <a:t>Thank you!</a:t>
            </a:r>
          </a:p>
        </p:txBody>
      </p:sp>
      <p:sp>
        <p:nvSpPr>
          <p:cNvPr id="61" name="Rectangle 60">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64" name="Oval 63">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65" name="Oval 64">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42" name="Graphic 41" descr="Accept">
            <a:extLst>
              <a:ext uri="{FF2B5EF4-FFF2-40B4-BE49-F238E27FC236}">
                <a16:creationId xmlns:a16="http://schemas.microsoft.com/office/drawing/2014/main" id="{42A08E7C-47CE-423A-8A8B-0FB83AEDB0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3915" y="1686320"/>
            <a:ext cx="3416725" cy="3416725"/>
          </a:xfrm>
          <a:prstGeom prst="rect">
            <a:avLst/>
          </a:prstGeom>
        </p:spPr>
      </p:pic>
      <p:sp>
        <p:nvSpPr>
          <p:cNvPr id="4" name="Footer Placeholder 3">
            <a:extLst>
              <a:ext uri="{FF2B5EF4-FFF2-40B4-BE49-F238E27FC236}">
                <a16:creationId xmlns:a16="http://schemas.microsoft.com/office/drawing/2014/main" id="{1C163F49-8194-4B37-B61A-BC74E469E61E}"/>
              </a:ext>
            </a:extLst>
          </p:cNvPr>
          <p:cNvSpPr>
            <a:spLocks noGrp="1"/>
          </p:cNvSpPr>
          <p:nvPr>
            <p:ph type="ftr" sz="quarter" idx="11"/>
          </p:nvPr>
        </p:nvSpPr>
        <p:spPr>
          <a:xfrm>
            <a:off x="1088136" y="6272784"/>
            <a:ext cx="6327648" cy="365125"/>
          </a:xfrm>
        </p:spPr>
        <p:txBody>
          <a:bodyPr vert="horz" lIns="91440" tIns="45720" rIns="91440" bIns="45720" rtlCol="0" anchor="ctr">
            <a:normAutofit/>
          </a:bodyPr>
          <a:lstStyle/>
          <a:p>
            <a:pPr defTabSz="914400">
              <a:spcAft>
                <a:spcPts val="600"/>
              </a:spcAft>
            </a:pPr>
            <a:r>
              <a:rPr lang="en-US" kern="1200">
                <a:solidFill>
                  <a:schemeClr val="tx2"/>
                </a:solidFill>
                <a:latin typeface="+mn-lt"/>
                <a:ea typeface="+mn-ea"/>
                <a:cs typeface="+mn-cs"/>
              </a:rPr>
              <a:t>http://ehsptsa.org</a:t>
            </a:r>
          </a:p>
        </p:txBody>
      </p:sp>
      <p:pic>
        <p:nvPicPr>
          <p:cNvPr id="6" name="Picture 5" descr="A close up of a bird&#10;&#10;Description automatically generated">
            <a:extLst>
              <a:ext uri="{FF2B5EF4-FFF2-40B4-BE49-F238E27FC236}">
                <a16:creationId xmlns:a16="http://schemas.microsoft.com/office/drawing/2014/main" id="{92428D93-C810-4E15-AFD1-256A9D0D6FD2}"/>
              </a:ext>
            </a:extLst>
          </p:cNvPr>
          <p:cNvPicPr>
            <a:picLocks noChangeAspect="1"/>
          </p:cNvPicPr>
          <p:nvPr/>
        </p:nvPicPr>
        <p:blipFill>
          <a:blip r:embed="rId8"/>
          <a:stretch>
            <a:fillRect/>
          </a:stretch>
        </p:blipFill>
        <p:spPr>
          <a:xfrm>
            <a:off x="63501" y="5897033"/>
            <a:ext cx="1014206" cy="920792"/>
          </a:xfrm>
          <a:prstGeom prst="rect">
            <a:avLst/>
          </a:prstGeom>
        </p:spPr>
      </p:pic>
      <p:sp>
        <p:nvSpPr>
          <p:cNvPr id="2" name="TextBox 1">
            <a:extLst>
              <a:ext uri="{FF2B5EF4-FFF2-40B4-BE49-F238E27FC236}">
                <a16:creationId xmlns:a16="http://schemas.microsoft.com/office/drawing/2014/main" id="{9681AB06-1E42-1645-476F-8CE05525CED5}"/>
              </a:ext>
            </a:extLst>
          </p:cNvPr>
          <p:cNvSpPr txBox="1"/>
          <p:nvPr/>
        </p:nvSpPr>
        <p:spPr>
          <a:xfrm>
            <a:off x="5240867" y="3903133"/>
            <a:ext cx="54779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Next Membership Meeting—January 17th, 2024 at 6:00 PM (via Zoom)</a:t>
            </a:r>
          </a:p>
        </p:txBody>
      </p:sp>
    </p:spTree>
    <p:extLst>
      <p:ext uri="{BB962C8B-B14F-4D97-AF65-F5344CB8AC3E}">
        <p14:creationId xmlns:p14="http://schemas.microsoft.com/office/powerpoint/2010/main" val="4204480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6d063ba-095c-46f7-8336-52f22def6d9b">
      <UserInfo>
        <DisplayName>Julie Kotler</DisplayName>
        <AccountId>821</AccountId>
        <AccountType/>
      </UserInfo>
      <UserInfo>
        <DisplayName>Laura Hamilton</DisplayName>
        <AccountId>566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5723A0CC1CF74EB4A738AAB6319525" ma:contentTypeVersion="14" ma:contentTypeDescription="Create a new document." ma:contentTypeScope="" ma:versionID="a47171ea1654fae1278726d4ddfa7b0d">
  <xsd:schema xmlns:xsd="http://www.w3.org/2001/XMLSchema" xmlns:xs="http://www.w3.org/2001/XMLSchema" xmlns:p="http://schemas.microsoft.com/office/2006/metadata/properties" xmlns:ns2="731bb21c-1d06-4447-bab7-7da6f0192c48" xmlns:ns3="b6d063ba-095c-46f7-8336-52f22def6d9b" targetNamespace="http://schemas.microsoft.com/office/2006/metadata/properties" ma:root="true" ma:fieldsID="4b0522195b08fb00ba4a6b1312e7d28c" ns2:_="" ns3:_="">
    <xsd:import namespace="731bb21c-1d06-4447-bab7-7da6f0192c48"/>
    <xsd:import namespace="b6d063ba-095c-46f7-8336-52f22def6d9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1bb21c-1d06-4447-bab7-7da6f0192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d063ba-095c-46f7-8336-52f22def6d9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14A28B-9D55-46A8-9E3B-D0E82BA7C7CC}">
  <ds:schemaRefs>
    <ds:schemaRef ds:uri="http://schemas.microsoft.com/sharepoint/v3/contenttype/forms"/>
  </ds:schemaRefs>
</ds:datastoreItem>
</file>

<file path=customXml/itemProps2.xml><?xml version="1.0" encoding="utf-8"?>
<ds:datastoreItem xmlns:ds="http://schemas.openxmlformats.org/officeDocument/2006/customXml" ds:itemID="{D47D63C8-6D82-440B-8CBA-B52FFFE28833}">
  <ds:schemaRefs>
    <ds:schemaRef ds:uri="731bb21c-1d06-4447-bab7-7da6f0192c48"/>
    <ds:schemaRef ds:uri="b6d063ba-095c-46f7-8336-52f22def6d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FDD96F-AF7A-4135-B1CA-C8986BEBD5DD}">
  <ds:schemaRefs>
    <ds:schemaRef ds:uri="731bb21c-1d06-4447-bab7-7da6f0192c48"/>
    <ds:schemaRef ds:uri="b6d063ba-095c-46f7-8336-52f22def6d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3</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Wood Type</vt:lpstr>
      <vt:lpstr>EHS PTSA  Membership Meeting</vt:lpstr>
      <vt:lpstr>Formalities &amp; Approvals</vt:lpstr>
      <vt:lpstr>2023-2024 budget</vt:lpstr>
      <vt:lpstr>Now. More Than Ever.</vt:lpstr>
      <vt:lpstr>Now. More Than Ever.</vt:lpstr>
      <vt:lpstr>Decisions and plans</vt:lpstr>
      <vt:lpstr>Mr. Todd Apple EHS Principal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EHS PTSA  Membership Meeting</dc:title>
  <dc:creator>Natalie Wells</dc:creator>
  <cp:revision>27</cp:revision>
  <dcterms:created xsi:type="dcterms:W3CDTF">2020-09-23T00:26:11Z</dcterms:created>
  <dcterms:modified xsi:type="dcterms:W3CDTF">2023-09-20T18:00:41Z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0x010100385723A0CC1CF74EB4A738AAB6319525</vt:lpwstr>
  </property>
</Properties>
</file>